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2" r:id="rId2"/>
    <p:sldId id="276" r:id="rId3"/>
    <p:sldId id="287" r:id="rId4"/>
    <p:sldId id="290" r:id="rId5"/>
    <p:sldId id="281" r:id="rId6"/>
    <p:sldId id="277" r:id="rId7"/>
    <p:sldId id="273" r:id="rId8"/>
    <p:sldId id="28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CDA67C-DCC5-48B4-B314-07F0E5BB7826}" type="doc">
      <dgm:prSet loTypeId="urn:microsoft.com/office/officeart/2005/8/layout/default#1" loCatId="list" qsTypeId="urn:microsoft.com/office/officeart/2005/8/quickstyle/simple1#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5D88C71-F48A-472F-9F15-2784F6D93CF5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«Имя моего ребёнка»</a:t>
          </a:r>
          <a:endParaRPr lang="ru-RU" sz="2000" b="1" i="1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2AB2AE-6F9C-4497-A1D9-24A60EB63E40}" type="parTrans" cxnId="{201684ED-1A89-4FD1-9D17-5BAB4723112F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721F75-FD1A-4B14-AD82-5CDB122455F5}" type="sibTrans" cxnId="{201684ED-1A89-4FD1-9D17-5BAB4723112F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80726E-68B3-4641-8BA6-9587BA07A947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«Любимый образ»</a:t>
          </a:r>
          <a:endParaRPr lang="ru-RU" sz="2000" b="1" i="1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4CECB8-09CE-40BC-823C-A3F96621032D}" type="parTrans" cxnId="{A80CBCD3-6323-4D23-A31E-F5076FCD5DA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925635-EFEA-4297-83E1-E3D8CD3D621D}" type="sibTrans" cxnId="{A80CBCD3-6323-4D23-A31E-F5076FCD5DA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DB94D7-7A4A-4565-8385-853D303F939D}">
      <dgm:prSet phldrT="[Текст]" custT="1"/>
      <dgm:spPr>
        <a:solidFill>
          <a:srgbClr val="CCECFF"/>
        </a:solidFill>
      </dgm:spPr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«Добрый мир»</a:t>
          </a:r>
          <a:endParaRPr lang="ru-RU" sz="2000" b="1" i="1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5D3E4A-3BFF-4709-995A-7638B457BEC6}" type="parTrans" cxnId="{D3C02074-C70F-489A-A22C-2720F69AF642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E881EE-09CE-4A22-B422-CE3D93BF8E03}" type="sibTrans" cxnId="{D3C02074-C70F-489A-A22C-2720F69AF642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68595C-2E7E-446C-B679-3FF75EAB7215}">
      <dgm:prSet phldrT="[Текст]" custT="1"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«Добрая книга»</a:t>
          </a:r>
          <a:endParaRPr lang="ru-RU" sz="2000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93BBAA-98D1-4E82-9D68-2E8F01B863AB}" type="parTrans" cxnId="{9A4FDFAD-24A4-4469-83D4-6A93387108A6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A8C493-E999-4459-B9C2-7A5AE08091B7}" type="sibTrans" cxnId="{9A4FDFAD-24A4-4469-83D4-6A93387108A6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6A659E-1ACC-4530-A400-C0DD2C6685E4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«Доброе слово в семье»</a:t>
          </a:r>
          <a:endParaRPr lang="ru-RU" sz="2000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114601-7A01-4311-B9FD-1B8AEC78DC93}" type="parTrans" cxnId="{D6D1AFFC-747D-4E8E-BE82-BF934B92F32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E8144C-3799-4F21-BDDC-793CA3F4CA2E}" type="sibTrans" cxnId="{D6D1AFFC-747D-4E8E-BE82-BF934B92F32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E9986E-80E7-4772-A76E-7CED074C1E67}" type="pres">
      <dgm:prSet presAssocID="{15CDA67C-DCC5-48B4-B314-07F0E5BB782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D84C1B-771B-4A7F-A832-2A7407FA4A0E}" type="pres">
      <dgm:prSet presAssocID="{15D88C71-F48A-472F-9F15-2784F6D93CF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5E6F2D-C2EB-4E2E-BC71-7AE818869F20}" type="pres">
      <dgm:prSet presAssocID="{5E721F75-FD1A-4B14-AD82-5CDB122455F5}" presName="sibTrans" presStyleCnt="0"/>
      <dgm:spPr/>
    </dgm:pt>
    <dgm:pt modelId="{2571CA9F-51B8-495B-8EFC-4174E8FD0B30}" type="pres">
      <dgm:prSet presAssocID="{7680726E-68B3-4641-8BA6-9587BA07A94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A86C7-4C1F-4A02-AF99-DEE6D89C11B4}" type="pres">
      <dgm:prSet presAssocID="{2C925635-EFEA-4297-83E1-E3D8CD3D621D}" presName="sibTrans" presStyleCnt="0"/>
      <dgm:spPr/>
    </dgm:pt>
    <dgm:pt modelId="{EB1ED4E3-E188-4F59-AC50-C0816DA95B7F}" type="pres">
      <dgm:prSet presAssocID="{82DB94D7-7A4A-4565-8385-853D303F939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5F6C6-FD56-4D0C-83C7-AA03B2BE0E2B}" type="pres">
      <dgm:prSet presAssocID="{4FE881EE-09CE-4A22-B422-CE3D93BF8E03}" presName="sibTrans" presStyleCnt="0"/>
      <dgm:spPr/>
    </dgm:pt>
    <dgm:pt modelId="{0F796D90-9F8D-4146-B7C8-D2CBB13D2B3F}" type="pres">
      <dgm:prSet presAssocID="{E868595C-2E7E-446C-B679-3FF75EAB721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2123ED-3289-4552-A685-A1F1A7B1D277}" type="pres">
      <dgm:prSet presAssocID="{9EA8C493-E999-4459-B9C2-7A5AE08091B7}" presName="sibTrans" presStyleCnt="0"/>
      <dgm:spPr/>
    </dgm:pt>
    <dgm:pt modelId="{80DB3633-D27F-44F0-ADEC-300989C0B80A}" type="pres">
      <dgm:prSet presAssocID="{326A659E-1ACC-4530-A400-C0DD2C6685E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0CBCD3-6323-4D23-A31E-F5076FCD5DA0}" srcId="{15CDA67C-DCC5-48B4-B314-07F0E5BB7826}" destId="{7680726E-68B3-4641-8BA6-9587BA07A947}" srcOrd="1" destOrd="0" parTransId="{DD4CECB8-09CE-40BC-823C-A3F96621032D}" sibTransId="{2C925635-EFEA-4297-83E1-E3D8CD3D621D}"/>
    <dgm:cxn modelId="{9962C8F5-88FA-43A7-BF9F-0CDEB538D74A}" type="presOf" srcId="{E868595C-2E7E-446C-B679-3FF75EAB7215}" destId="{0F796D90-9F8D-4146-B7C8-D2CBB13D2B3F}" srcOrd="0" destOrd="0" presId="urn:microsoft.com/office/officeart/2005/8/layout/default#1"/>
    <dgm:cxn modelId="{C7F22BCB-18F6-4F5C-9901-83A4A52B1B50}" type="presOf" srcId="{82DB94D7-7A4A-4565-8385-853D303F939D}" destId="{EB1ED4E3-E188-4F59-AC50-C0816DA95B7F}" srcOrd="0" destOrd="0" presId="urn:microsoft.com/office/officeart/2005/8/layout/default#1"/>
    <dgm:cxn modelId="{D6D1AFFC-747D-4E8E-BE82-BF934B92F32B}" srcId="{15CDA67C-DCC5-48B4-B314-07F0E5BB7826}" destId="{326A659E-1ACC-4530-A400-C0DD2C6685E4}" srcOrd="4" destOrd="0" parTransId="{D8114601-7A01-4311-B9FD-1B8AEC78DC93}" sibTransId="{77E8144C-3799-4F21-BDDC-793CA3F4CA2E}"/>
    <dgm:cxn modelId="{9A4FDFAD-24A4-4469-83D4-6A93387108A6}" srcId="{15CDA67C-DCC5-48B4-B314-07F0E5BB7826}" destId="{E868595C-2E7E-446C-B679-3FF75EAB7215}" srcOrd="3" destOrd="0" parTransId="{A693BBAA-98D1-4E82-9D68-2E8F01B863AB}" sibTransId="{9EA8C493-E999-4459-B9C2-7A5AE08091B7}"/>
    <dgm:cxn modelId="{3DA2F7B3-5124-4DDE-930A-F14D43C61C4A}" type="presOf" srcId="{7680726E-68B3-4641-8BA6-9587BA07A947}" destId="{2571CA9F-51B8-495B-8EFC-4174E8FD0B30}" srcOrd="0" destOrd="0" presId="urn:microsoft.com/office/officeart/2005/8/layout/default#1"/>
    <dgm:cxn modelId="{201684ED-1A89-4FD1-9D17-5BAB4723112F}" srcId="{15CDA67C-DCC5-48B4-B314-07F0E5BB7826}" destId="{15D88C71-F48A-472F-9F15-2784F6D93CF5}" srcOrd="0" destOrd="0" parTransId="{372AB2AE-6F9C-4497-A1D9-24A60EB63E40}" sibTransId="{5E721F75-FD1A-4B14-AD82-5CDB122455F5}"/>
    <dgm:cxn modelId="{9E8C6E32-AFF7-4FDD-8C5F-77EB51E7E388}" type="presOf" srcId="{15CDA67C-DCC5-48B4-B314-07F0E5BB7826}" destId="{8BE9986E-80E7-4772-A76E-7CED074C1E67}" srcOrd="0" destOrd="0" presId="urn:microsoft.com/office/officeart/2005/8/layout/default#1"/>
    <dgm:cxn modelId="{955AF66A-9753-4E0D-B264-6866938CB191}" type="presOf" srcId="{326A659E-1ACC-4530-A400-C0DD2C6685E4}" destId="{80DB3633-D27F-44F0-ADEC-300989C0B80A}" srcOrd="0" destOrd="0" presId="urn:microsoft.com/office/officeart/2005/8/layout/default#1"/>
    <dgm:cxn modelId="{CFB678D2-FAA8-4A17-A19A-0EC62D8F6CAC}" type="presOf" srcId="{15D88C71-F48A-472F-9F15-2784F6D93CF5}" destId="{1AD84C1B-771B-4A7F-A832-2A7407FA4A0E}" srcOrd="0" destOrd="0" presId="urn:microsoft.com/office/officeart/2005/8/layout/default#1"/>
    <dgm:cxn modelId="{D3C02074-C70F-489A-A22C-2720F69AF642}" srcId="{15CDA67C-DCC5-48B4-B314-07F0E5BB7826}" destId="{82DB94D7-7A4A-4565-8385-853D303F939D}" srcOrd="2" destOrd="0" parTransId="{E85D3E4A-3BFF-4709-995A-7638B457BEC6}" sibTransId="{4FE881EE-09CE-4A22-B422-CE3D93BF8E03}"/>
    <dgm:cxn modelId="{369F568A-80BB-4649-9E1A-CEE725CD6C68}" type="presParOf" srcId="{8BE9986E-80E7-4772-A76E-7CED074C1E67}" destId="{1AD84C1B-771B-4A7F-A832-2A7407FA4A0E}" srcOrd="0" destOrd="0" presId="urn:microsoft.com/office/officeart/2005/8/layout/default#1"/>
    <dgm:cxn modelId="{20F8D3E6-6936-4909-B482-E3BC8C6BBF94}" type="presParOf" srcId="{8BE9986E-80E7-4772-A76E-7CED074C1E67}" destId="{315E6F2D-C2EB-4E2E-BC71-7AE818869F20}" srcOrd="1" destOrd="0" presId="urn:microsoft.com/office/officeart/2005/8/layout/default#1"/>
    <dgm:cxn modelId="{1392E5F1-04FC-42EA-BB6F-DFD2E465C00B}" type="presParOf" srcId="{8BE9986E-80E7-4772-A76E-7CED074C1E67}" destId="{2571CA9F-51B8-495B-8EFC-4174E8FD0B30}" srcOrd="2" destOrd="0" presId="urn:microsoft.com/office/officeart/2005/8/layout/default#1"/>
    <dgm:cxn modelId="{7A176D59-F40A-4022-A88B-B718334230E3}" type="presParOf" srcId="{8BE9986E-80E7-4772-A76E-7CED074C1E67}" destId="{263A86C7-4C1F-4A02-AF99-DEE6D89C11B4}" srcOrd="3" destOrd="0" presId="urn:microsoft.com/office/officeart/2005/8/layout/default#1"/>
    <dgm:cxn modelId="{0C982657-70C5-4434-BF81-8747BB2EA486}" type="presParOf" srcId="{8BE9986E-80E7-4772-A76E-7CED074C1E67}" destId="{EB1ED4E3-E188-4F59-AC50-C0816DA95B7F}" srcOrd="4" destOrd="0" presId="urn:microsoft.com/office/officeart/2005/8/layout/default#1"/>
    <dgm:cxn modelId="{1585362D-DFD9-46D1-A766-3BB3BF42704E}" type="presParOf" srcId="{8BE9986E-80E7-4772-A76E-7CED074C1E67}" destId="{1D55F6C6-FD56-4D0C-83C7-AA03B2BE0E2B}" srcOrd="5" destOrd="0" presId="urn:microsoft.com/office/officeart/2005/8/layout/default#1"/>
    <dgm:cxn modelId="{12A2BC8B-B544-431B-B1CE-25D93CE31684}" type="presParOf" srcId="{8BE9986E-80E7-4772-A76E-7CED074C1E67}" destId="{0F796D90-9F8D-4146-B7C8-D2CBB13D2B3F}" srcOrd="6" destOrd="0" presId="urn:microsoft.com/office/officeart/2005/8/layout/default#1"/>
    <dgm:cxn modelId="{8AE979FC-62BF-4102-B5C0-F403E9744D66}" type="presParOf" srcId="{8BE9986E-80E7-4772-A76E-7CED074C1E67}" destId="{932123ED-3289-4552-A685-A1F1A7B1D277}" srcOrd="7" destOrd="0" presId="urn:microsoft.com/office/officeart/2005/8/layout/default#1"/>
    <dgm:cxn modelId="{C15E98BB-9F93-4E6E-A6A9-AFCA8F1963DF}" type="presParOf" srcId="{8BE9986E-80E7-4772-A76E-7CED074C1E67}" destId="{80DB3633-D27F-44F0-ADEC-300989C0B80A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CDA67C-DCC5-48B4-B314-07F0E5BB7826}" type="doc">
      <dgm:prSet loTypeId="urn:microsoft.com/office/officeart/2005/8/layout/default#1" loCatId="list" qsTypeId="urn:microsoft.com/office/officeart/2005/8/quickstyle/simple1#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5D88C71-F48A-472F-9F15-2784F6D93CF5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«Имя моего ребёнка»</a:t>
          </a:r>
          <a:endParaRPr lang="ru-RU" sz="2000" b="1" i="1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2AB2AE-6F9C-4497-A1D9-24A60EB63E40}" type="parTrans" cxnId="{201684ED-1A89-4FD1-9D17-5BAB4723112F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721F75-FD1A-4B14-AD82-5CDB122455F5}" type="sibTrans" cxnId="{201684ED-1A89-4FD1-9D17-5BAB4723112F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80726E-68B3-4641-8BA6-9587BA07A947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«Любимый образ»</a:t>
          </a:r>
          <a:endParaRPr lang="ru-RU" sz="2000" b="1" i="1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4CECB8-09CE-40BC-823C-A3F96621032D}" type="parTrans" cxnId="{A80CBCD3-6323-4D23-A31E-F5076FCD5DA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925635-EFEA-4297-83E1-E3D8CD3D621D}" type="sibTrans" cxnId="{A80CBCD3-6323-4D23-A31E-F5076FCD5DA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DB94D7-7A4A-4565-8385-853D303F939D}">
      <dgm:prSet phldrT="[Текст]" custT="1"/>
      <dgm:spPr>
        <a:solidFill>
          <a:srgbClr val="CCECFF"/>
        </a:solidFill>
      </dgm:spPr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«Добрый мир»</a:t>
          </a:r>
          <a:endParaRPr lang="ru-RU" sz="2000" b="1" i="1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5D3E4A-3BFF-4709-995A-7638B457BEC6}" type="parTrans" cxnId="{D3C02074-C70F-489A-A22C-2720F69AF642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E881EE-09CE-4A22-B422-CE3D93BF8E03}" type="sibTrans" cxnId="{D3C02074-C70F-489A-A22C-2720F69AF642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68595C-2E7E-446C-B679-3FF75EAB7215}">
      <dgm:prSet phldrT="[Текст]" custT="1"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«Добрая книга»</a:t>
          </a:r>
          <a:endParaRPr lang="ru-RU" sz="2000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93BBAA-98D1-4E82-9D68-2E8F01B863AB}" type="parTrans" cxnId="{9A4FDFAD-24A4-4469-83D4-6A93387108A6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A8C493-E999-4459-B9C2-7A5AE08091B7}" type="sibTrans" cxnId="{9A4FDFAD-24A4-4469-83D4-6A93387108A6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6A659E-1ACC-4530-A400-C0DD2C6685E4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«Доброе слово в семье»</a:t>
          </a:r>
          <a:endParaRPr lang="ru-RU" sz="2000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114601-7A01-4311-B9FD-1B8AEC78DC93}" type="parTrans" cxnId="{D6D1AFFC-747D-4E8E-BE82-BF934B92F32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E8144C-3799-4F21-BDDC-793CA3F4CA2E}" type="sibTrans" cxnId="{D6D1AFFC-747D-4E8E-BE82-BF934B92F32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E9986E-80E7-4772-A76E-7CED074C1E67}" type="pres">
      <dgm:prSet presAssocID="{15CDA67C-DCC5-48B4-B314-07F0E5BB782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D84C1B-771B-4A7F-A832-2A7407FA4A0E}" type="pres">
      <dgm:prSet presAssocID="{15D88C71-F48A-472F-9F15-2784F6D93CF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5E6F2D-C2EB-4E2E-BC71-7AE818869F20}" type="pres">
      <dgm:prSet presAssocID="{5E721F75-FD1A-4B14-AD82-5CDB122455F5}" presName="sibTrans" presStyleCnt="0"/>
      <dgm:spPr/>
    </dgm:pt>
    <dgm:pt modelId="{2571CA9F-51B8-495B-8EFC-4174E8FD0B30}" type="pres">
      <dgm:prSet presAssocID="{7680726E-68B3-4641-8BA6-9587BA07A94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A86C7-4C1F-4A02-AF99-DEE6D89C11B4}" type="pres">
      <dgm:prSet presAssocID="{2C925635-EFEA-4297-83E1-E3D8CD3D621D}" presName="sibTrans" presStyleCnt="0"/>
      <dgm:spPr/>
    </dgm:pt>
    <dgm:pt modelId="{EB1ED4E3-E188-4F59-AC50-C0816DA95B7F}" type="pres">
      <dgm:prSet presAssocID="{82DB94D7-7A4A-4565-8385-853D303F939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5F6C6-FD56-4D0C-83C7-AA03B2BE0E2B}" type="pres">
      <dgm:prSet presAssocID="{4FE881EE-09CE-4A22-B422-CE3D93BF8E03}" presName="sibTrans" presStyleCnt="0"/>
      <dgm:spPr/>
    </dgm:pt>
    <dgm:pt modelId="{0F796D90-9F8D-4146-B7C8-D2CBB13D2B3F}" type="pres">
      <dgm:prSet presAssocID="{E868595C-2E7E-446C-B679-3FF75EAB721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2123ED-3289-4552-A685-A1F1A7B1D277}" type="pres">
      <dgm:prSet presAssocID="{9EA8C493-E999-4459-B9C2-7A5AE08091B7}" presName="sibTrans" presStyleCnt="0"/>
      <dgm:spPr/>
    </dgm:pt>
    <dgm:pt modelId="{80DB3633-D27F-44F0-ADEC-300989C0B80A}" type="pres">
      <dgm:prSet presAssocID="{326A659E-1ACC-4530-A400-C0DD2C6685E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9A1E4C-BED6-4AA4-A859-4FA034EFA566}" type="presOf" srcId="{15CDA67C-DCC5-48B4-B314-07F0E5BB7826}" destId="{8BE9986E-80E7-4772-A76E-7CED074C1E67}" srcOrd="0" destOrd="0" presId="urn:microsoft.com/office/officeart/2005/8/layout/default#1"/>
    <dgm:cxn modelId="{A80CBCD3-6323-4D23-A31E-F5076FCD5DA0}" srcId="{15CDA67C-DCC5-48B4-B314-07F0E5BB7826}" destId="{7680726E-68B3-4641-8BA6-9587BA07A947}" srcOrd="1" destOrd="0" parTransId="{DD4CECB8-09CE-40BC-823C-A3F96621032D}" sibTransId="{2C925635-EFEA-4297-83E1-E3D8CD3D621D}"/>
    <dgm:cxn modelId="{4D847092-C20A-4781-8B7E-CF3828D370D0}" type="presOf" srcId="{82DB94D7-7A4A-4565-8385-853D303F939D}" destId="{EB1ED4E3-E188-4F59-AC50-C0816DA95B7F}" srcOrd="0" destOrd="0" presId="urn:microsoft.com/office/officeart/2005/8/layout/default#1"/>
    <dgm:cxn modelId="{7E9EA822-96E9-4ADE-A94D-E8F5ED3C7F89}" type="presOf" srcId="{15D88C71-F48A-472F-9F15-2784F6D93CF5}" destId="{1AD84C1B-771B-4A7F-A832-2A7407FA4A0E}" srcOrd="0" destOrd="0" presId="urn:microsoft.com/office/officeart/2005/8/layout/default#1"/>
    <dgm:cxn modelId="{D6D1AFFC-747D-4E8E-BE82-BF934B92F32B}" srcId="{15CDA67C-DCC5-48B4-B314-07F0E5BB7826}" destId="{326A659E-1ACC-4530-A400-C0DD2C6685E4}" srcOrd="4" destOrd="0" parTransId="{D8114601-7A01-4311-B9FD-1B8AEC78DC93}" sibTransId="{77E8144C-3799-4F21-BDDC-793CA3F4CA2E}"/>
    <dgm:cxn modelId="{9A4FDFAD-24A4-4469-83D4-6A93387108A6}" srcId="{15CDA67C-DCC5-48B4-B314-07F0E5BB7826}" destId="{E868595C-2E7E-446C-B679-3FF75EAB7215}" srcOrd="3" destOrd="0" parTransId="{A693BBAA-98D1-4E82-9D68-2E8F01B863AB}" sibTransId="{9EA8C493-E999-4459-B9C2-7A5AE08091B7}"/>
    <dgm:cxn modelId="{201684ED-1A89-4FD1-9D17-5BAB4723112F}" srcId="{15CDA67C-DCC5-48B4-B314-07F0E5BB7826}" destId="{15D88C71-F48A-472F-9F15-2784F6D93CF5}" srcOrd="0" destOrd="0" parTransId="{372AB2AE-6F9C-4497-A1D9-24A60EB63E40}" sibTransId="{5E721F75-FD1A-4B14-AD82-5CDB122455F5}"/>
    <dgm:cxn modelId="{50393C53-62B5-4589-ABB6-FF899727F19B}" type="presOf" srcId="{E868595C-2E7E-446C-B679-3FF75EAB7215}" destId="{0F796D90-9F8D-4146-B7C8-D2CBB13D2B3F}" srcOrd="0" destOrd="0" presId="urn:microsoft.com/office/officeart/2005/8/layout/default#1"/>
    <dgm:cxn modelId="{C6E2C345-DAC8-4CF9-A4CD-0E38AE1339FD}" type="presOf" srcId="{7680726E-68B3-4641-8BA6-9587BA07A947}" destId="{2571CA9F-51B8-495B-8EFC-4174E8FD0B30}" srcOrd="0" destOrd="0" presId="urn:microsoft.com/office/officeart/2005/8/layout/default#1"/>
    <dgm:cxn modelId="{91437020-02C7-437F-9239-B0B54F58A190}" type="presOf" srcId="{326A659E-1ACC-4530-A400-C0DD2C6685E4}" destId="{80DB3633-D27F-44F0-ADEC-300989C0B80A}" srcOrd="0" destOrd="0" presId="urn:microsoft.com/office/officeart/2005/8/layout/default#1"/>
    <dgm:cxn modelId="{D3C02074-C70F-489A-A22C-2720F69AF642}" srcId="{15CDA67C-DCC5-48B4-B314-07F0E5BB7826}" destId="{82DB94D7-7A4A-4565-8385-853D303F939D}" srcOrd="2" destOrd="0" parTransId="{E85D3E4A-3BFF-4709-995A-7638B457BEC6}" sibTransId="{4FE881EE-09CE-4A22-B422-CE3D93BF8E03}"/>
    <dgm:cxn modelId="{AA527215-F452-4F9B-A747-77447E49F414}" type="presParOf" srcId="{8BE9986E-80E7-4772-A76E-7CED074C1E67}" destId="{1AD84C1B-771B-4A7F-A832-2A7407FA4A0E}" srcOrd="0" destOrd="0" presId="urn:microsoft.com/office/officeart/2005/8/layout/default#1"/>
    <dgm:cxn modelId="{4DD14F42-3AAE-48D2-A23C-66B3DF831602}" type="presParOf" srcId="{8BE9986E-80E7-4772-A76E-7CED074C1E67}" destId="{315E6F2D-C2EB-4E2E-BC71-7AE818869F20}" srcOrd="1" destOrd="0" presId="urn:microsoft.com/office/officeart/2005/8/layout/default#1"/>
    <dgm:cxn modelId="{686B8A57-4A65-4BB2-976F-D0A810EB5168}" type="presParOf" srcId="{8BE9986E-80E7-4772-A76E-7CED074C1E67}" destId="{2571CA9F-51B8-495B-8EFC-4174E8FD0B30}" srcOrd="2" destOrd="0" presId="urn:microsoft.com/office/officeart/2005/8/layout/default#1"/>
    <dgm:cxn modelId="{2C93BE97-D1F0-46EF-A686-0948859C07A2}" type="presParOf" srcId="{8BE9986E-80E7-4772-A76E-7CED074C1E67}" destId="{263A86C7-4C1F-4A02-AF99-DEE6D89C11B4}" srcOrd="3" destOrd="0" presId="urn:microsoft.com/office/officeart/2005/8/layout/default#1"/>
    <dgm:cxn modelId="{B0989ADF-93B1-44F9-8501-17093420FEAB}" type="presParOf" srcId="{8BE9986E-80E7-4772-A76E-7CED074C1E67}" destId="{EB1ED4E3-E188-4F59-AC50-C0816DA95B7F}" srcOrd="4" destOrd="0" presId="urn:microsoft.com/office/officeart/2005/8/layout/default#1"/>
    <dgm:cxn modelId="{06D1156C-174D-4DBE-9AF0-610BF7672E51}" type="presParOf" srcId="{8BE9986E-80E7-4772-A76E-7CED074C1E67}" destId="{1D55F6C6-FD56-4D0C-83C7-AA03B2BE0E2B}" srcOrd="5" destOrd="0" presId="urn:microsoft.com/office/officeart/2005/8/layout/default#1"/>
    <dgm:cxn modelId="{29A33187-15BE-4479-918C-C4E8BFC2F2D5}" type="presParOf" srcId="{8BE9986E-80E7-4772-A76E-7CED074C1E67}" destId="{0F796D90-9F8D-4146-B7C8-D2CBB13D2B3F}" srcOrd="6" destOrd="0" presId="urn:microsoft.com/office/officeart/2005/8/layout/default#1"/>
    <dgm:cxn modelId="{6D3A5134-26D7-4E67-95FD-4AD0010D4B73}" type="presParOf" srcId="{8BE9986E-80E7-4772-A76E-7CED074C1E67}" destId="{932123ED-3289-4552-A685-A1F1A7B1D277}" srcOrd="7" destOrd="0" presId="urn:microsoft.com/office/officeart/2005/8/layout/default#1"/>
    <dgm:cxn modelId="{BABA2FC0-CBBC-4AC3-9576-E58F75DFC6C7}" type="presParOf" srcId="{8BE9986E-80E7-4772-A76E-7CED074C1E67}" destId="{80DB3633-D27F-44F0-ADEC-300989C0B80A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CDA67C-DCC5-48B4-B314-07F0E5BB7826}" type="doc">
      <dgm:prSet loTypeId="urn:microsoft.com/office/officeart/2005/8/layout/default#1" loCatId="list" qsTypeId="urn:microsoft.com/office/officeart/2005/8/quickstyle/simple1#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5D88C71-F48A-472F-9F15-2784F6D93CF5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«Имя моего ребёнка»</a:t>
          </a:r>
          <a:endParaRPr lang="ru-RU" sz="2000" b="1" i="1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2AB2AE-6F9C-4497-A1D9-24A60EB63E40}" type="parTrans" cxnId="{201684ED-1A89-4FD1-9D17-5BAB4723112F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721F75-FD1A-4B14-AD82-5CDB122455F5}" type="sibTrans" cxnId="{201684ED-1A89-4FD1-9D17-5BAB4723112F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80726E-68B3-4641-8BA6-9587BA07A947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«Любимый образ»</a:t>
          </a:r>
          <a:endParaRPr lang="ru-RU" sz="2000" b="1" i="1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4CECB8-09CE-40BC-823C-A3F96621032D}" type="parTrans" cxnId="{A80CBCD3-6323-4D23-A31E-F5076FCD5DA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925635-EFEA-4297-83E1-E3D8CD3D621D}" type="sibTrans" cxnId="{A80CBCD3-6323-4D23-A31E-F5076FCD5DA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DB94D7-7A4A-4565-8385-853D303F939D}">
      <dgm:prSet phldrT="[Текст]" custT="1"/>
      <dgm:spPr>
        <a:solidFill>
          <a:srgbClr val="CCECFF"/>
        </a:solidFill>
      </dgm:spPr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«Добрый мир»</a:t>
          </a:r>
          <a:endParaRPr lang="ru-RU" sz="2000" b="1" i="1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5D3E4A-3BFF-4709-995A-7638B457BEC6}" type="parTrans" cxnId="{D3C02074-C70F-489A-A22C-2720F69AF642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E881EE-09CE-4A22-B422-CE3D93BF8E03}" type="sibTrans" cxnId="{D3C02074-C70F-489A-A22C-2720F69AF642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68595C-2E7E-446C-B679-3FF75EAB7215}">
      <dgm:prSet phldrT="[Текст]" custT="1"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«Добрая книга»</a:t>
          </a:r>
          <a:endParaRPr lang="ru-RU" sz="2000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93BBAA-98D1-4E82-9D68-2E8F01B863AB}" type="parTrans" cxnId="{9A4FDFAD-24A4-4469-83D4-6A93387108A6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A8C493-E999-4459-B9C2-7A5AE08091B7}" type="sibTrans" cxnId="{9A4FDFAD-24A4-4469-83D4-6A93387108A6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6A659E-1ACC-4530-A400-C0DD2C6685E4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«Доброе слово в семье»</a:t>
          </a:r>
          <a:endParaRPr lang="ru-RU" sz="2000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114601-7A01-4311-B9FD-1B8AEC78DC93}" type="parTrans" cxnId="{D6D1AFFC-747D-4E8E-BE82-BF934B92F32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E8144C-3799-4F21-BDDC-793CA3F4CA2E}" type="sibTrans" cxnId="{D6D1AFFC-747D-4E8E-BE82-BF934B92F32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E9986E-80E7-4772-A76E-7CED074C1E67}" type="pres">
      <dgm:prSet presAssocID="{15CDA67C-DCC5-48B4-B314-07F0E5BB782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D84C1B-771B-4A7F-A832-2A7407FA4A0E}" type="pres">
      <dgm:prSet presAssocID="{15D88C71-F48A-472F-9F15-2784F6D93CF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5E6F2D-C2EB-4E2E-BC71-7AE818869F20}" type="pres">
      <dgm:prSet presAssocID="{5E721F75-FD1A-4B14-AD82-5CDB122455F5}" presName="sibTrans" presStyleCnt="0"/>
      <dgm:spPr/>
    </dgm:pt>
    <dgm:pt modelId="{2571CA9F-51B8-495B-8EFC-4174E8FD0B30}" type="pres">
      <dgm:prSet presAssocID="{7680726E-68B3-4641-8BA6-9587BA07A94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A86C7-4C1F-4A02-AF99-DEE6D89C11B4}" type="pres">
      <dgm:prSet presAssocID="{2C925635-EFEA-4297-83E1-E3D8CD3D621D}" presName="sibTrans" presStyleCnt="0"/>
      <dgm:spPr/>
    </dgm:pt>
    <dgm:pt modelId="{EB1ED4E3-E188-4F59-AC50-C0816DA95B7F}" type="pres">
      <dgm:prSet presAssocID="{82DB94D7-7A4A-4565-8385-853D303F939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5F6C6-FD56-4D0C-83C7-AA03B2BE0E2B}" type="pres">
      <dgm:prSet presAssocID="{4FE881EE-09CE-4A22-B422-CE3D93BF8E03}" presName="sibTrans" presStyleCnt="0"/>
      <dgm:spPr/>
    </dgm:pt>
    <dgm:pt modelId="{0F796D90-9F8D-4146-B7C8-D2CBB13D2B3F}" type="pres">
      <dgm:prSet presAssocID="{E868595C-2E7E-446C-B679-3FF75EAB721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2123ED-3289-4552-A685-A1F1A7B1D277}" type="pres">
      <dgm:prSet presAssocID="{9EA8C493-E999-4459-B9C2-7A5AE08091B7}" presName="sibTrans" presStyleCnt="0"/>
      <dgm:spPr/>
    </dgm:pt>
    <dgm:pt modelId="{80DB3633-D27F-44F0-ADEC-300989C0B80A}" type="pres">
      <dgm:prSet presAssocID="{326A659E-1ACC-4530-A400-C0DD2C6685E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0CBCD3-6323-4D23-A31E-F5076FCD5DA0}" srcId="{15CDA67C-DCC5-48B4-B314-07F0E5BB7826}" destId="{7680726E-68B3-4641-8BA6-9587BA07A947}" srcOrd="1" destOrd="0" parTransId="{DD4CECB8-09CE-40BC-823C-A3F96621032D}" sibTransId="{2C925635-EFEA-4297-83E1-E3D8CD3D621D}"/>
    <dgm:cxn modelId="{9D7CAC4A-ACB1-476E-9328-E7757CCF75E2}" type="presOf" srcId="{7680726E-68B3-4641-8BA6-9587BA07A947}" destId="{2571CA9F-51B8-495B-8EFC-4174E8FD0B30}" srcOrd="0" destOrd="0" presId="urn:microsoft.com/office/officeart/2005/8/layout/default#1"/>
    <dgm:cxn modelId="{D6D1AFFC-747D-4E8E-BE82-BF934B92F32B}" srcId="{15CDA67C-DCC5-48B4-B314-07F0E5BB7826}" destId="{326A659E-1ACC-4530-A400-C0DD2C6685E4}" srcOrd="4" destOrd="0" parTransId="{D8114601-7A01-4311-B9FD-1B8AEC78DC93}" sibTransId="{77E8144C-3799-4F21-BDDC-793CA3F4CA2E}"/>
    <dgm:cxn modelId="{525172F8-C282-4ECE-9BD0-97A5B2B163FE}" type="presOf" srcId="{15D88C71-F48A-472F-9F15-2784F6D93CF5}" destId="{1AD84C1B-771B-4A7F-A832-2A7407FA4A0E}" srcOrd="0" destOrd="0" presId="urn:microsoft.com/office/officeart/2005/8/layout/default#1"/>
    <dgm:cxn modelId="{A9168B8B-4883-47B8-8BC3-43E4A971C27A}" type="presOf" srcId="{15CDA67C-DCC5-48B4-B314-07F0E5BB7826}" destId="{8BE9986E-80E7-4772-A76E-7CED074C1E67}" srcOrd="0" destOrd="0" presId="urn:microsoft.com/office/officeart/2005/8/layout/default#1"/>
    <dgm:cxn modelId="{201684ED-1A89-4FD1-9D17-5BAB4723112F}" srcId="{15CDA67C-DCC5-48B4-B314-07F0E5BB7826}" destId="{15D88C71-F48A-472F-9F15-2784F6D93CF5}" srcOrd="0" destOrd="0" parTransId="{372AB2AE-6F9C-4497-A1D9-24A60EB63E40}" sibTransId="{5E721F75-FD1A-4B14-AD82-5CDB122455F5}"/>
    <dgm:cxn modelId="{BFECBB2C-572C-4BBD-80F8-62D3B63CA306}" type="presOf" srcId="{326A659E-1ACC-4530-A400-C0DD2C6685E4}" destId="{80DB3633-D27F-44F0-ADEC-300989C0B80A}" srcOrd="0" destOrd="0" presId="urn:microsoft.com/office/officeart/2005/8/layout/default#1"/>
    <dgm:cxn modelId="{83E0A304-6C5D-452B-ADB9-F11655B85EB2}" type="presOf" srcId="{82DB94D7-7A4A-4565-8385-853D303F939D}" destId="{EB1ED4E3-E188-4F59-AC50-C0816DA95B7F}" srcOrd="0" destOrd="0" presId="urn:microsoft.com/office/officeart/2005/8/layout/default#1"/>
    <dgm:cxn modelId="{D3C02074-C70F-489A-A22C-2720F69AF642}" srcId="{15CDA67C-DCC5-48B4-B314-07F0E5BB7826}" destId="{82DB94D7-7A4A-4565-8385-853D303F939D}" srcOrd="2" destOrd="0" parTransId="{E85D3E4A-3BFF-4709-995A-7638B457BEC6}" sibTransId="{4FE881EE-09CE-4A22-B422-CE3D93BF8E03}"/>
    <dgm:cxn modelId="{795B583B-A29D-4006-90FE-285F20114021}" type="presOf" srcId="{E868595C-2E7E-446C-B679-3FF75EAB7215}" destId="{0F796D90-9F8D-4146-B7C8-D2CBB13D2B3F}" srcOrd="0" destOrd="0" presId="urn:microsoft.com/office/officeart/2005/8/layout/default#1"/>
    <dgm:cxn modelId="{9A4FDFAD-24A4-4469-83D4-6A93387108A6}" srcId="{15CDA67C-DCC5-48B4-B314-07F0E5BB7826}" destId="{E868595C-2E7E-446C-B679-3FF75EAB7215}" srcOrd="3" destOrd="0" parTransId="{A693BBAA-98D1-4E82-9D68-2E8F01B863AB}" sibTransId="{9EA8C493-E999-4459-B9C2-7A5AE08091B7}"/>
    <dgm:cxn modelId="{E469AE29-A607-4E5A-B163-3D7925F78E18}" type="presParOf" srcId="{8BE9986E-80E7-4772-A76E-7CED074C1E67}" destId="{1AD84C1B-771B-4A7F-A832-2A7407FA4A0E}" srcOrd="0" destOrd="0" presId="urn:microsoft.com/office/officeart/2005/8/layout/default#1"/>
    <dgm:cxn modelId="{67C54B87-D775-4D14-8B42-FE54EF421145}" type="presParOf" srcId="{8BE9986E-80E7-4772-A76E-7CED074C1E67}" destId="{315E6F2D-C2EB-4E2E-BC71-7AE818869F20}" srcOrd="1" destOrd="0" presId="urn:microsoft.com/office/officeart/2005/8/layout/default#1"/>
    <dgm:cxn modelId="{0BC09B38-2F4F-4D3F-9FCF-96C2551FF54C}" type="presParOf" srcId="{8BE9986E-80E7-4772-A76E-7CED074C1E67}" destId="{2571CA9F-51B8-495B-8EFC-4174E8FD0B30}" srcOrd="2" destOrd="0" presId="urn:microsoft.com/office/officeart/2005/8/layout/default#1"/>
    <dgm:cxn modelId="{200F669A-2B88-4FF4-BEFA-88D5484AE8EC}" type="presParOf" srcId="{8BE9986E-80E7-4772-A76E-7CED074C1E67}" destId="{263A86C7-4C1F-4A02-AF99-DEE6D89C11B4}" srcOrd="3" destOrd="0" presId="urn:microsoft.com/office/officeart/2005/8/layout/default#1"/>
    <dgm:cxn modelId="{F4559F31-6AD0-4B19-AC11-BB1B586C1EB8}" type="presParOf" srcId="{8BE9986E-80E7-4772-A76E-7CED074C1E67}" destId="{EB1ED4E3-E188-4F59-AC50-C0816DA95B7F}" srcOrd="4" destOrd="0" presId="urn:microsoft.com/office/officeart/2005/8/layout/default#1"/>
    <dgm:cxn modelId="{9E79F895-CC38-40EE-82BF-597DF253C6C8}" type="presParOf" srcId="{8BE9986E-80E7-4772-A76E-7CED074C1E67}" destId="{1D55F6C6-FD56-4D0C-83C7-AA03B2BE0E2B}" srcOrd="5" destOrd="0" presId="urn:microsoft.com/office/officeart/2005/8/layout/default#1"/>
    <dgm:cxn modelId="{30B0939F-5A82-46B2-8AE4-8FF0FCD94270}" type="presParOf" srcId="{8BE9986E-80E7-4772-A76E-7CED074C1E67}" destId="{0F796D90-9F8D-4146-B7C8-D2CBB13D2B3F}" srcOrd="6" destOrd="0" presId="urn:microsoft.com/office/officeart/2005/8/layout/default#1"/>
    <dgm:cxn modelId="{215AE005-AA5B-4D9C-8CB4-FB3CBFA1E7F6}" type="presParOf" srcId="{8BE9986E-80E7-4772-A76E-7CED074C1E67}" destId="{932123ED-3289-4552-A685-A1F1A7B1D277}" srcOrd="7" destOrd="0" presId="urn:microsoft.com/office/officeart/2005/8/layout/default#1"/>
    <dgm:cxn modelId="{B49EB028-0E5E-4B0F-9F05-D3F3BECDAC67}" type="presParOf" srcId="{8BE9986E-80E7-4772-A76E-7CED074C1E67}" destId="{80DB3633-D27F-44F0-ADEC-300989C0B80A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CDA67C-DCC5-48B4-B314-07F0E5BB7826}" type="doc">
      <dgm:prSet loTypeId="urn:microsoft.com/office/officeart/2005/8/layout/default#1" loCatId="list" qsTypeId="urn:microsoft.com/office/officeart/2005/8/quickstyle/simple1#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5D88C71-F48A-472F-9F15-2784F6D93CF5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«Имя моего ребёнка»</a:t>
          </a:r>
          <a:endParaRPr lang="ru-RU" sz="2000" b="1" i="1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2AB2AE-6F9C-4497-A1D9-24A60EB63E40}" type="parTrans" cxnId="{201684ED-1A89-4FD1-9D17-5BAB4723112F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721F75-FD1A-4B14-AD82-5CDB122455F5}" type="sibTrans" cxnId="{201684ED-1A89-4FD1-9D17-5BAB4723112F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80726E-68B3-4641-8BA6-9587BA07A947}">
      <dgm:prSet phldrT="[Текст]" custT="1"/>
      <dgm:spPr/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«Любимый образ»</a:t>
          </a:r>
          <a:endParaRPr lang="ru-RU" sz="2000" b="1" i="1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4CECB8-09CE-40BC-823C-A3F96621032D}" type="parTrans" cxnId="{A80CBCD3-6323-4D23-A31E-F5076FCD5DA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925635-EFEA-4297-83E1-E3D8CD3D621D}" type="sibTrans" cxnId="{A80CBCD3-6323-4D23-A31E-F5076FCD5DA0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DB94D7-7A4A-4565-8385-853D303F939D}">
      <dgm:prSet phldrT="[Текст]" custT="1"/>
      <dgm:spPr>
        <a:solidFill>
          <a:srgbClr val="CCECFF"/>
        </a:solidFill>
      </dgm:spPr>
      <dgm:t>
        <a:bodyPr/>
        <a:lstStyle/>
        <a:p>
          <a:r>
            <a:rPr lang="ru-RU" sz="2000" b="1" i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«Добрый мир»</a:t>
          </a:r>
          <a:endParaRPr lang="ru-RU" sz="2000" b="1" i="1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5D3E4A-3BFF-4709-995A-7638B457BEC6}" type="parTrans" cxnId="{D3C02074-C70F-489A-A22C-2720F69AF642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E881EE-09CE-4A22-B422-CE3D93BF8E03}" type="sibTrans" cxnId="{D3C02074-C70F-489A-A22C-2720F69AF642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68595C-2E7E-446C-B679-3FF75EAB7215}">
      <dgm:prSet phldrT="[Текст]" custT="1"/>
      <dgm:spPr>
        <a:solidFill>
          <a:srgbClr val="FFFF00"/>
        </a:solidFill>
        <a:ln>
          <a:solidFill>
            <a:srgbClr val="FFFF00"/>
          </a:solidFill>
        </a:ln>
      </dgm:spPr>
      <dgm:t>
        <a:bodyPr/>
        <a:lstStyle/>
        <a:p>
          <a:r>
            <a:rPr lang="ru-RU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«Добрая книга»</a:t>
          </a:r>
          <a:endParaRPr lang="ru-RU" sz="2000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93BBAA-98D1-4E82-9D68-2E8F01B863AB}" type="parTrans" cxnId="{9A4FDFAD-24A4-4469-83D4-6A93387108A6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A8C493-E999-4459-B9C2-7A5AE08091B7}" type="sibTrans" cxnId="{9A4FDFAD-24A4-4469-83D4-6A93387108A6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6A659E-1ACC-4530-A400-C0DD2C6685E4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«Доброе слово в семье»</a:t>
          </a:r>
          <a:endParaRPr lang="ru-RU" sz="2000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114601-7A01-4311-B9FD-1B8AEC78DC93}" type="parTrans" cxnId="{D6D1AFFC-747D-4E8E-BE82-BF934B92F32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E8144C-3799-4F21-BDDC-793CA3F4CA2E}" type="sibTrans" cxnId="{D6D1AFFC-747D-4E8E-BE82-BF934B92F32B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E9986E-80E7-4772-A76E-7CED074C1E67}" type="pres">
      <dgm:prSet presAssocID="{15CDA67C-DCC5-48B4-B314-07F0E5BB782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D84C1B-771B-4A7F-A832-2A7407FA4A0E}" type="pres">
      <dgm:prSet presAssocID="{15D88C71-F48A-472F-9F15-2784F6D93CF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5E6F2D-C2EB-4E2E-BC71-7AE818869F20}" type="pres">
      <dgm:prSet presAssocID="{5E721F75-FD1A-4B14-AD82-5CDB122455F5}" presName="sibTrans" presStyleCnt="0"/>
      <dgm:spPr/>
    </dgm:pt>
    <dgm:pt modelId="{2571CA9F-51B8-495B-8EFC-4174E8FD0B30}" type="pres">
      <dgm:prSet presAssocID="{7680726E-68B3-4641-8BA6-9587BA07A94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A86C7-4C1F-4A02-AF99-DEE6D89C11B4}" type="pres">
      <dgm:prSet presAssocID="{2C925635-EFEA-4297-83E1-E3D8CD3D621D}" presName="sibTrans" presStyleCnt="0"/>
      <dgm:spPr/>
    </dgm:pt>
    <dgm:pt modelId="{EB1ED4E3-E188-4F59-AC50-C0816DA95B7F}" type="pres">
      <dgm:prSet presAssocID="{82DB94D7-7A4A-4565-8385-853D303F939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5F6C6-FD56-4D0C-83C7-AA03B2BE0E2B}" type="pres">
      <dgm:prSet presAssocID="{4FE881EE-09CE-4A22-B422-CE3D93BF8E03}" presName="sibTrans" presStyleCnt="0"/>
      <dgm:spPr/>
    </dgm:pt>
    <dgm:pt modelId="{0F796D90-9F8D-4146-B7C8-D2CBB13D2B3F}" type="pres">
      <dgm:prSet presAssocID="{E868595C-2E7E-446C-B679-3FF75EAB721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2123ED-3289-4552-A685-A1F1A7B1D277}" type="pres">
      <dgm:prSet presAssocID="{9EA8C493-E999-4459-B9C2-7A5AE08091B7}" presName="sibTrans" presStyleCnt="0"/>
      <dgm:spPr/>
    </dgm:pt>
    <dgm:pt modelId="{80DB3633-D27F-44F0-ADEC-300989C0B80A}" type="pres">
      <dgm:prSet presAssocID="{326A659E-1ACC-4530-A400-C0DD2C6685E4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0CBCD3-6323-4D23-A31E-F5076FCD5DA0}" srcId="{15CDA67C-DCC5-48B4-B314-07F0E5BB7826}" destId="{7680726E-68B3-4641-8BA6-9587BA07A947}" srcOrd="1" destOrd="0" parTransId="{DD4CECB8-09CE-40BC-823C-A3F96621032D}" sibTransId="{2C925635-EFEA-4297-83E1-E3D8CD3D621D}"/>
    <dgm:cxn modelId="{C055E2F1-4FCF-44AC-837F-64510BF35460}" type="presOf" srcId="{7680726E-68B3-4641-8BA6-9587BA07A947}" destId="{2571CA9F-51B8-495B-8EFC-4174E8FD0B30}" srcOrd="0" destOrd="0" presId="urn:microsoft.com/office/officeart/2005/8/layout/default#1"/>
    <dgm:cxn modelId="{D6D1AFFC-747D-4E8E-BE82-BF934B92F32B}" srcId="{15CDA67C-DCC5-48B4-B314-07F0E5BB7826}" destId="{326A659E-1ACC-4530-A400-C0DD2C6685E4}" srcOrd="4" destOrd="0" parTransId="{D8114601-7A01-4311-B9FD-1B8AEC78DC93}" sibTransId="{77E8144C-3799-4F21-BDDC-793CA3F4CA2E}"/>
    <dgm:cxn modelId="{9A4FDFAD-24A4-4469-83D4-6A93387108A6}" srcId="{15CDA67C-DCC5-48B4-B314-07F0E5BB7826}" destId="{E868595C-2E7E-446C-B679-3FF75EAB7215}" srcOrd="3" destOrd="0" parTransId="{A693BBAA-98D1-4E82-9D68-2E8F01B863AB}" sibTransId="{9EA8C493-E999-4459-B9C2-7A5AE08091B7}"/>
    <dgm:cxn modelId="{D00EADA6-1B3C-4F0C-A48C-08F3902FA596}" type="presOf" srcId="{15CDA67C-DCC5-48B4-B314-07F0E5BB7826}" destId="{8BE9986E-80E7-4772-A76E-7CED074C1E67}" srcOrd="0" destOrd="0" presId="urn:microsoft.com/office/officeart/2005/8/layout/default#1"/>
    <dgm:cxn modelId="{F48F4473-95AB-44AF-A17E-07EFD6CAF135}" type="presOf" srcId="{15D88C71-F48A-472F-9F15-2784F6D93CF5}" destId="{1AD84C1B-771B-4A7F-A832-2A7407FA4A0E}" srcOrd="0" destOrd="0" presId="urn:microsoft.com/office/officeart/2005/8/layout/default#1"/>
    <dgm:cxn modelId="{201684ED-1A89-4FD1-9D17-5BAB4723112F}" srcId="{15CDA67C-DCC5-48B4-B314-07F0E5BB7826}" destId="{15D88C71-F48A-472F-9F15-2784F6D93CF5}" srcOrd="0" destOrd="0" parTransId="{372AB2AE-6F9C-4497-A1D9-24A60EB63E40}" sibTransId="{5E721F75-FD1A-4B14-AD82-5CDB122455F5}"/>
    <dgm:cxn modelId="{AD2FE4DF-F4DD-48AA-8283-513BB01A81C2}" type="presOf" srcId="{326A659E-1ACC-4530-A400-C0DD2C6685E4}" destId="{80DB3633-D27F-44F0-ADEC-300989C0B80A}" srcOrd="0" destOrd="0" presId="urn:microsoft.com/office/officeart/2005/8/layout/default#1"/>
    <dgm:cxn modelId="{D3C02074-C70F-489A-A22C-2720F69AF642}" srcId="{15CDA67C-DCC5-48B4-B314-07F0E5BB7826}" destId="{82DB94D7-7A4A-4565-8385-853D303F939D}" srcOrd="2" destOrd="0" parTransId="{E85D3E4A-3BFF-4709-995A-7638B457BEC6}" sibTransId="{4FE881EE-09CE-4A22-B422-CE3D93BF8E03}"/>
    <dgm:cxn modelId="{55A925F7-884B-423B-9C42-1D0EF55B6028}" type="presOf" srcId="{82DB94D7-7A4A-4565-8385-853D303F939D}" destId="{EB1ED4E3-E188-4F59-AC50-C0816DA95B7F}" srcOrd="0" destOrd="0" presId="urn:microsoft.com/office/officeart/2005/8/layout/default#1"/>
    <dgm:cxn modelId="{9A28E3EB-14CE-4624-BCBC-EF643F94ECF9}" type="presOf" srcId="{E868595C-2E7E-446C-B679-3FF75EAB7215}" destId="{0F796D90-9F8D-4146-B7C8-D2CBB13D2B3F}" srcOrd="0" destOrd="0" presId="urn:microsoft.com/office/officeart/2005/8/layout/default#1"/>
    <dgm:cxn modelId="{42426D3B-56B4-45EB-8370-731CAF03FEAA}" type="presParOf" srcId="{8BE9986E-80E7-4772-A76E-7CED074C1E67}" destId="{1AD84C1B-771B-4A7F-A832-2A7407FA4A0E}" srcOrd="0" destOrd="0" presId="urn:microsoft.com/office/officeart/2005/8/layout/default#1"/>
    <dgm:cxn modelId="{3E0110E1-FB86-4961-81EA-94924B46F0DE}" type="presParOf" srcId="{8BE9986E-80E7-4772-A76E-7CED074C1E67}" destId="{315E6F2D-C2EB-4E2E-BC71-7AE818869F20}" srcOrd="1" destOrd="0" presId="urn:microsoft.com/office/officeart/2005/8/layout/default#1"/>
    <dgm:cxn modelId="{ECA9E430-B132-412A-870B-ABD039B84A90}" type="presParOf" srcId="{8BE9986E-80E7-4772-A76E-7CED074C1E67}" destId="{2571CA9F-51B8-495B-8EFC-4174E8FD0B30}" srcOrd="2" destOrd="0" presId="urn:microsoft.com/office/officeart/2005/8/layout/default#1"/>
    <dgm:cxn modelId="{2B1D4C4B-C7BA-4FA4-A5A7-4F7B6BD3C293}" type="presParOf" srcId="{8BE9986E-80E7-4772-A76E-7CED074C1E67}" destId="{263A86C7-4C1F-4A02-AF99-DEE6D89C11B4}" srcOrd="3" destOrd="0" presId="urn:microsoft.com/office/officeart/2005/8/layout/default#1"/>
    <dgm:cxn modelId="{5462C678-A9C5-43D5-8D4C-0BE0E66D3A98}" type="presParOf" srcId="{8BE9986E-80E7-4772-A76E-7CED074C1E67}" destId="{EB1ED4E3-E188-4F59-AC50-C0816DA95B7F}" srcOrd="4" destOrd="0" presId="urn:microsoft.com/office/officeart/2005/8/layout/default#1"/>
    <dgm:cxn modelId="{80E9517D-7896-4341-852F-465494DF404E}" type="presParOf" srcId="{8BE9986E-80E7-4772-A76E-7CED074C1E67}" destId="{1D55F6C6-FD56-4D0C-83C7-AA03B2BE0E2B}" srcOrd="5" destOrd="0" presId="urn:microsoft.com/office/officeart/2005/8/layout/default#1"/>
    <dgm:cxn modelId="{845586BB-E083-4F5F-8934-234F6317BE12}" type="presParOf" srcId="{8BE9986E-80E7-4772-A76E-7CED074C1E67}" destId="{0F796D90-9F8D-4146-B7C8-D2CBB13D2B3F}" srcOrd="6" destOrd="0" presId="urn:microsoft.com/office/officeart/2005/8/layout/default#1"/>
    <dgm:cxn modelId="{20D3E954-0ACB-4618-810A-7552A61CD901}" type="presParOf" srcId="{8BE9986E-80E7-4772-A76E-7CED074C1E67}" destId="{932123ED-3289-4552-A685-A1F1A7B1D277}" srcOrd="7" destOrd="0" presId="urn:microsoft.com/office/officeart/2005/8/layout/default#1"/>
    <dgm:cxn modelId="{3A01CB7B-62DD-411B-B4E9-935A354DCBD6}" type="presParOf" srcId="{8BE9986E-80E7-4772-A76E-7CED074C1E67}" destId="{80DB3633-D27F-44F0-ADEC-300989C0B80A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84C1B-771B-4A7F-A832-2A7407FA4A0E}">
      <dsp:nvSpPr>
        <dsp:cNvPr id="0" name=""/>
        <dsp:cNvSpPr/>
      </dsp:nvSpPr>
      <dsp:spPr>
        <a:xfrm>
          <a:off x="0" y="439772"/>
          <a:ext cx="1665084" cy="9990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«Имя моего ребёнка»</a:t>
          </a:r>
          <a:endParaRPr lang="ru-RU" sz="2000" b="1" i="1" kern="12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39772"/>
        <a:ext cx="1665084" cy="999050"/>
      </dsp:txXfrm>
    </dsp:sp>
    <dsp:sp modelId="{2571CA9F-51B8-495B-8EFC-4174E8FD0B30}">
      <dsp:nvSpPr>
        <dsp:cNvPr id="0" name=""/>
        <dsp:cNvSpPr/>
      </dsp:nvSpPr>
      <dsp:spPr>
        <a:xfrm>
          <a:off x="1831593" y="439772"/>
          <a:ext cx="1665084" cy="999050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«Любимый образ»</a:t>
          </a:r>
          <a:endParaRPr lang="ru-RU" sz="2000" b="1" i="1" kern="12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1593" y="439772"/>
        <a:ext cx="1665084" cy="999050"/>
      </dsp:txXfrm>
    </dsp:sp>
    <dsp:sp modelId="{EB1ED4E3-E188-4F59-AC50-C0816DA95B7F}">
      <dsp:nvSpPr>
        <dsp:cNvPr id="0" name=""/>
        <dsp:cNvSpPr/>
      </dsp:nvSpPr>
      <dsp:spPr>
        <a:xfrm>
          <a:off x="3663186" y="439772"/>
          <a:ext cx="1665084" cy="999050"/>
        </a:xfrm>
        <a:prstGeom prst="rect">
          <a:avLst/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«Добрый мир»</a:t>
          </a:r>
          <a:endParaRPr lang="ru-RU" sz="2000" b="1" i="1" kern="12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63186" y="439772"/>
        <a:ext cx="1665084" cy="999050"/>
      </dsp:txXfrm>
    </dsp:sp>
    <dsp:sp modelId="{0F796D90-9F8D-4146-B7C8-D2CBB13D2B3F}">
      <dsp:nvSpPr>
        <dsp:cNvPr id="0" name=""/>
        <dsp:cNvSpPr/>
      </dsp:nvSpPr>
      <dsp:spPr>
        <a:xfrm>
          <a:off x="915796" y="1605332"/>
          <a:ext cx="1665084" cy="999050"/>
        </a:xfrm>
        <a:prstGeom prst="rect">
          <a:avLst/>
        </a:prstGeom>
        <a:solidFill>
          <a:srgbClr val="FFFF00"/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«Добрая книга»</a:t>
          </a:r>
          <a:endParaRPr lang="ru-RU" sz="20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5796" y="1605332"/>
        <a:ext cx="1665084" cy="999050"/>
      </dsp:txXfrm>
    </dsp:sp>
    <dsp:sp modelId="{80DB3633-D27F-44F0-ADEC-300989C0B80A}">
      <dsp:nvSpPr>
        <dsp:cNvPr id="0" name=""/>
        <dsp:cNvSpPr/>
      </dsp:nvSpPr>
      <dsp:spPr>
        <a:xfrm>
          <a:off x="2747389" y="1605332"/>
          <a:ext cx="1665084" cy="999050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«Доброе слово в семье»</a:t>
          </a:r>
          <a:endParaRPr lang="ru-RU" sz="20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47389" y="1605332"/>
        <a:ext cx="1665084" cy="999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84C1B-771B-4A7F-A832-2A7407FA4A0E}">
      <dsp:nvSpPr>
        <dsp:cNvPr id="0" name=""/>
        <dsp:cNvSpPr/>
      </dsp:nvSpPr>
      <dsp:spPr>
        <a:xfrm>
          <a:off x="0" y="439772"/>
          <a:ext cx="1665084" cy="9990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«Имя моего ребёнка»</a:t>
          </a:r>
          <a:endParaRPr lang="ru-RU" sz="2000" b="1" i="1" kern="12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39772"/>
        <a:ext cx="1665084" cy="999050"/>
      </dsp:txXfrm>
    </dsp:sp>
    <dsp:sp modelId="{2571CA9F-51B8-495B-8EFC-4174E8FD0B30}">
      <dsp:nvSpPr>
        <dsp:cNvPr id="0" name=""/>
        <dsp:cNvSpPr/>
      </dsp:nvSpPr>
      <dsp:spPr>
        <a:xfrm>
          <a:off x="1831593" y="439772"/>
          <a:ext cx="1665084" cy="999050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«Любимый образ»</a:t>
          </a:r>
          <a:endParaRPr lang="ru-RU" sz="2000" b="1" i="1" kern="12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1593" y="439772"/>
        <a:ext cx="1665084" cy="999050"/>
      </dsp:txXfrm>
    </dsp:sp>
    <dsp:sp modelId="{EB1ED4E3-E188-4F59-AC50-C0816DA95B7F}">
      <dsp:nvSpPr>
        <dsp:cNvPr id="0" name=""/>
        <dsp:cNvSpPr/>
      </dsp:nvSpPr>
      <dsp:spPr>
        <a:xfrm>
          <a:off x="3663186" y="439772"/>
          <a:ext cx="1665084" cy="999050"/>
        </a:xfrm>
        <a:prstGeom prst="rect">
          <a:avLst/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«Добрый мир»</a:t>
          </a:r>
          <a:endParaRPr lang="ru-RU" sz="2000" b="1" i="1" kern="12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63186" y="439772"/>
        <a:ext cx="1665084" cy="999050"/>
      </dsp:txXfrm>
    </dsp:sp>
    <dsp:sp modelId="{0F796D90-9F8D-4146-B7C8-D2CBB13D2B3F}">
      <dsp:nvSpPr>
        <dsp:cNvPr id="0" name=""/>
        <dsp:cNvSpPr/>
      </dsp:nvSpPr>
      <dsp:spPr>
        <a:xfrm>
          <a:off x="915796" y="1605332"/>
          <a:ext cx="1665084" cy="999050"/>
        </a:xfrm>
        <a:prstGeom prst="rect">
          <a:avLst/>
        </a:prstGeom>
        <a:solidFill>
          <a:srgbClr val="FFFF00"/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«Добрая книга»</a:t>
          </a:r>
          <a:endParaRPr lang="ru-RU" sz="20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5796" y="1605332"/>
        <a:ext cx="1665084" cy="999050"/>
      </dsp:txXfrm>
    </dsp:sp>
    <dsp:sp modelId="{80DB3633-D27F-44F0-ADEC-300989C0B80A}">
      <dsp:nvSpPr>
        <dsp:cNvPr id="0" name=""/>
        <dsp:cNvSpPr/>
      </dsp:nvSpPr>
      <dsp:spPr>
        <a:xfrm>
          <a:off x="2747389" y="1605332"/>
          <a:ext cx="1665084" cy="999050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«Доброе слово в семье»</a:t>
          </a:r>
          <a:endParaRPr lang="ru-RU" sz="20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47389" y="1605332"/>
        <a:ext cx="1665084" cy="9990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84C1B-771B-4A7F-A832-2A7407FA4A0E}">
      <dsp:nvSpPr>
        <dsp:cNvPr id="0" name=""/>
        <dsp:cNvSpPr/>
      </dsp:nvSpPr>
      <dsp:spPr>
        <a:xfrm>
          <a:off x="0" y="439772"/>
          <a:ext cx="1665084" cy="9990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«Имя моего ребёнка»</a:t>
          </a:r>
          <a:endParaRPr lang="ru-RU" sz="2000" b="1" i="1" kern="12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39772"/>
        <a:ext cx="1665084" cy="999050"/>
      </dsp:txXfrm>
    </dsp:sp>
    <dsp:sp modelId="{2571CA9F-51B8-495B-8EFC-4174E8FD0B30}">
      <dsp:nvSpPr>
        <dsp:cNvPr id="0" name=""/>
        <dsp:cNvSpPr/>
      </dsp:nvSpPr>
      <dsp:spPr>
        <a:xfrm>
          <a:off x="1831593" y="439772"/>
          <a:ext cx="1665084" cy="999050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«Любимый образ»</a:t>
          </a:r>
          <a:endParaRPr lang="ru-RU" sz="2000" b="1" i="1" kern="12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1593" y="439772"/>
        <a:ext cx="1665084" cy="999050"/>
      </dsp:txXfrm>
    </dsp:sp>
    <dsp:sp modelId="{EB1ED4E3-E188-4F59-AC50-C0816DA95B7F}">
      <dsp:nvSpPr>
        <dsp:cNvPr id="0" name=""/>
        <dsp:cNvSpPr/>
      </dsp:nvSpPr>
      <dsp:spPr>
        <a:xfrm>
          <a:off x="3663186" y="439772"/>
          <a:ext cx="1665084" cy="999050"/>
        </a:xfrm>
        <a:prstGeom prst="rect">
          <a:avLst/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«Добрый мир»</a:t>
          </a:r>
          <a:endParaRPr lang="ru-RU" sz="2000" b="1" i="1" kern="12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63186" y="439772"/>
        <a:ext cx="1665084" cy="999050"/>
      </dsp:txXfrm>
    </dsp:sp>
    <dsp:sp modelId="{0F796D90-9F8D-4146-B7C8-D2CBB13D2B3F}">
      <dsp:nvSpPr>
        <dsp:cNvPr id="0" name=""/>
        <dsp:cNvSpPr/>
      </dsp:nvSpPr>
      <dsp:spPr>
        <a:xfrm>
          <a:off x="915796" y="1605332"/>
          <a:ext cx="1665084" cy="999050"/>
        </a:xfrm>
        <a:prstGeom prst="rect">
          <a:avLst/>
        </a:prstGeom>
        <a:solidFill>
          <a:srgbClr val="FFFF00"/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«Добрая книга»</a:t>
          </a:r>
          <a:endParaRPr lang="ru-RU" sz="20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5796" y="1605332"/>
        <a:ext cx="1665084" cy="999050"/>
      </dsp:txXfrm>
    </dsp:sp>
    <dsp:sp modelId="{80DB3633-D27F-44F0-ADEC-300989C0B80A}">
      <dsp:nvSpPr>
        <dsp:cNvPr id="0" name=""/>
        <dsp:cNvSpPr/>
      </dsp:nvSpPr>
      <dsp:spPr>
        <a:xfrm>
          <a:off x="2747389" y="1605332"/>
          <a:ext cx="1665084" cy="999050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«Доброе слово в семье»</a:t>
          </a:r>
          <a:endParaRPr lang="ru-RU" sz="20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47389" y="1605332"/>
        <a:ext cx="1665084" cy="9990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84C1B-771B-4A7F-A832-2A7407FA4A0E}">
      <dsp:nvSpPr>
        <dsp:cNvPr id="0" name=""/>
        <dsp:cNvSpPr/>
      </dsp:nvSpPr>
      <dsp:spPr>
        <a:xfrm>
          <a:off x="0" y="439772"/>
          <a:ext cx="1665084" cy="9990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«Имя моего ребёнка»</a:t>
          </a:r>
          <a:endParaRPr lang="ru-RU" sz="2000" b="1" i="1" kern="12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39772"/>
        <a:ext cx="1665084" cy="999050"/>
      </dsp:txXfrm>
    </dsp:sp>
    <dsp:sp modelId="{2571CA9F-51B8-495B-8EFC-4174E8FD0B30}">
      <dsp:nvSpPr>
        <dsp:cNvPr id="0" name=""/>
        <dsp:cNvSpPr/>
      </dsp:nvSpPr>
      <dsp:spPr>
        <a:xfrm>
          <a:off x="1831593" y="439772"/>
          <a:ext cx="1665084" cy="999050"/>
        </a:xfrm>
        <a:prstGeom prst="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«Любимый образ»</a:t>
          </a:r>
          <a:endParaRPr lang="ru-RU" sz="2000" b="1" i="1" kern="12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1593" y="439772"/>
        <a:ext cx="1665084" cy="999050"/>
      </dsp:txXfrm>
    </dsp:sp>
    <dsp:sp modelId="{EB1ED4E3-E188-4F59-AC50-C0816DA95B7F}">
      <dsp:nvSpPr>
        <dsp:cNvPr id="0" name=""/>
        <dsp:cNvSpPr/>
      </dsp:nvSpPr>
      <dsp:spPr>
        <a:xfrm>
          <a:off x="3663186" y="439772"/>
          <a:ext cx="1665084" cy="999050"/>
        </a:xfrm>
        <a:prstGeom prst="rect">
          <a:avLst/>
        </a:prstGeom>
        <a:solidFill>
          <a:srgbClr val="CCE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«Добрый мир»</a:t>
          </a:r>
          <a:endParaRPr lang="ru-RU" sz="2000" b="1" i="1" kern="12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63186" y="439772"/>
        <a:ext cx="1665084" cy="999050"/>
      </dsp:txXfrm>
    </dsp:sp>
    <dsp:sp modelId="{0F796D90-9F8D-4146-B7C8-D2CBB13D2B3F}">
      <dsp:nvSpPr>
        <dsp:cNvPr id="0" name=""/>
        <dsp:cNvSpPr/>
      </dsp:nvSpPr>
      <dsp:spPr>
        <a:xfrm>
          <a:off x="915796" y="1605332"/>
          <a:ext cx="1665084" cy="999050"/>
        </a:xfrm>
        <a:prstGeom prst="rect">
          <a:avLst/>
        </a:prstGeom>
        <a:solidFill>
          <a:srgbClr val="FFFF00"/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«Добрая книга»</a:t>
          </a:r>
          <a:endParaRPr lang="ru-RU" sz="20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15796" y="1605332"/>
        <a:ext cx="1665084" cy="999050"/>
      </dsp:txXfrm>
    </dsp:sp>
    <dsp:sp modelId="{80DB3633-D27F-44F0-ADEC-300989C0B80A}">
      <dsp:nvSpPr>
        <dsp:cNvPr id="0" name=""/>
        <dsp:cNvSpPr/>
      </dsp:nvSpPr>
      <dsp:spPr>
        <a:xfrm>
          <a:off x="2747389" y="1605332"/>
          <a:ext cx="1665084" cy="999050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«Доброе слово в семье»</a:t>
          </a:r>
          <a:endParaRPr lang="ru-RU" sz="20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47389" y="1605332"/>
        <a:ext cx="1665084" cy="999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47099-2FC3-48DB-8446-589F8BE6FCEE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C480E-ACF3-4598-8546-4D78BC31A3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26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F43-B89F-4C62-8860-384250D70258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4415-B7AF-420F-8730-A7873675C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087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F43-B89F-4C62-8860-384250D70258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4415-B7AF-420F-8730-A7873675C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237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F43-B89F-4C62-8860-384250D70258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4415-B7AF-420F-8730-A7873675C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186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F43-B89F-4C62-8860-384250D70258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4415-B7AF-420F-8730-A7873675C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83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F43-B89F-4C62-8860-384250D70258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4415-B7AF-420F-8730-A7873675C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227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F43-B89F-4C62-8860-384250D70258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4415-B7AF-420F-8730-A7873675C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86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F43-B89F-4C62-8860-384250D70258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4415-B7AF-420F-8730-A7873675C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334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F43-B89F-4C62-8860-384250D70258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4415-B7AF-420F-8730-A7873675C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574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F43-B89F-4C62-8860-384250D70258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4415-B7AF-420F-8730-A7873675C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67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F43-B89F-4C62-8860-384250D70258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4415-B7AF-420F-8730-A7873675C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06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3F43-B89F-4C62-8860-384250D70258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E4415-B7AF-420F-8730-A7873675C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221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E3F43-B89F-4C62-8860-384250D70258}" type="datetimeFigureOut">
              <a:rPr lang="ru-RU" smtClean="0"/>
              <a:t>29.01.2024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E4415-B7AF-420F-8730-A7873675C5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42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hyperlink" Target="https://ok.ru/dk?cmd=PopLayerPhoto&amp;st.layer.cmd=PopLayerPhotoOuter&amp;st.layer.type=GROUP&amp;st.layer.revNav=off&amp;st.layer.limitedUi=true&amp;st.layer.closeLayers=off&amp;st.layer.showNav=off&amp;st.layer.photoAlbumId=51420735078483&amp;st.layer.photoId=894523014227&amp;st.layer.wasRedirect,=off&amp;st.layer.navStartPhotoId=894523014227&amp;st.layer.navStartAlbumId,=51420735078483&amp;st.layer.sbd=off&amp;st.cmd=altGroupForum&amp;st.groupId=49286814171219&amp;st._aid=GroupTopicLayer_openPhotoLayer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163" y="12042"/>
            <a:ext cx="9361039" cy="7169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0968"/>
            <a:ext cx="2957513" cy="31638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692696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дошкольное образовательное учреждение детский сад №6 «Василек»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12" descr="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0000">
            <a:off x="662545" y="748069"/>
            <a:ext cx="1618377" cy="93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15616" y="2060848"/>
            <a:ext cx="7128792" cy="862355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200"/>
              </a:avLst>
            </a:prstTxWarp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Мастер-класс   «Активные формы работы с родителями» по программе «Моя семья» социокультурная категория «Труд земной». Тема «Добрая забота» (возрастная категория 4-5 лет)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9992" y="24615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3275856" y="5693548"/>
            <a:ext cx="31683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Сургут – 2020 г.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92080" y="3645024"/>
            <a:ext cx="3240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 </a:t>
            </a:r>
            <a:r>
              <a:rPr lang="ru-RU" sz="1600" b="1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Марийчина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Ангелина Андреевна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48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7" y="-14103"/>
            <a:ext cx="9179520" cy="6884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hidden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96" y="664611"/>
            <a:ext cx="1296000" cy="84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404664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Times New Roman" pitchFamily="18" charset="0"/>
              </a:rPr>
              <a:t>Темы занятий с родителями по программе «Моя семья» в первый год обучения (3 – 4 года) </a:t>
            </a:r>
          </a:p>
        </p:txBody>
      </p:sp>
      <p:pic>
        <p:nvPicPr>
          <p:cNvPr id="11" name="Picture 2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87" y="138297"/>
            <a:ext cx="9179520" cy="6884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7" y="0"/>
            <a:ext cx="9179520" cy="6884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https://static-eu.insales.ru/images/products/1/948/195904436/%D0%963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20688"/>
            <a:ext cx="4536504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27646" y="2967335"/>
            <a:ext cx="39047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67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2011\Desktop\Фрагментымониторинга\Новая папка\kol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5825" y="-179388"/>
            <a:ext cx="2036763" cy="1663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4313" y="142875"/>
            <a:ext cx="8715375" cy="6500813"/>
          </a:xfrm>
          <a:prstGeom prst="round2DiagRect">
            <a:avLst>
              <a:gd name="adj1" fmla="val 16667"/>
              <a:gd name="adj2" fmla="val 0"/>
            </a:avLst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63" y="3714750"/>
            <a:ext cx="825500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cs typeface="Times New Roman" pitchFamily="18" charset="0"/>
              </a:rPr>
              <a:t>Задачи: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0066"/>
                </a:solidFill>
                <a:cs typeface="Times New Roman" pitchFamily="18" charset="0"/>
              </a:rPr>
              <a:t>знакомство родителей с программой «Истоки» и «Воспитание на социокультурном опыте» для дошкольного образования;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0066"/>
                </a:solidFill>
                <a:cs typeface="Times New Roman" pitchFamily="18" charset="0"/>
              </a:rPr>
              <a:t>оказание помощи родителям в освоении содержания категорий «Слово», «Образ», «Книга»;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0066"/>
                </a:solidFill>
                <a:cs typeface="Times New Roman" pitchFamily="18" charset="0"/>
              </a:rPr>
              <a:t>создание условий для развития мотивации на взаимодействие взрослых и детей;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0066"/>
                </a:solidFill>
                <a:cs typeface="Times New Roman" pitchFamily="18" charset="0"/>
              </a:rPr>
              <a:t>формирование традиции душеполезного семейного чтения.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31749" name="Прямоугольник 5"/>
          <p:cNvSpPr>
            <a:spLocks noChangeArrowheads="1"/>
          </p:cNvSpPr>
          <p:nvPr/>
        </p:nvSpPr>
        <p:spPr bwMode="auto">
          <a:xfrm>
            <a:off x="441325" y="261938"/>
            <a:ext cx="71469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cs typeface="Times New Roman" pitchFamily="18" charset="0"/>
              </a:rPr>
              <a:t>  </a:t>
            </a:r>
            <a:r>
              <a:rPr lang="ru-RU" b="1" dirty="0">
                <a:solidFill>
                  <a:srgbClr val="C00000"/>
                </a:solidFill>
                <a:cs typeface="Times New Roman" pitchFamily="18" charset="0"/>
              </a:rPr>
              <a:t>Темы занятий с родителями по программе «Моя семья» в первый год обучения (3 – 4 года)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29093362"/>
              </p:ext>
            </p:extLst>
          </p:nvPr>
        </p:nvGraphicFramePr>
        <p:xfrm>
          <a:off x="611560" y="1154114"/>
          <a:ext cx="5328271" cy="3044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47982904"/>
              </p:ext>
            </p:extLst>
          </p:nvPr>
        </p:nvGraphicFramePr>
        <p:xfrm>
          <a:off x="611560" y="1154113"/>
          <a:ext cx="5328271" cy="3044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7" y="0"/>
            <a:ext cx="9179520" cy="6884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708025"/>
            <a:ext cx="735461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/>
              <a:t>Милосердие</a:t>
            </a:r>
            <a:r>
              <a:rPr lang="ru-RU" sz="2400" dirty="0"/>
              <a:t> – сердоболие, сочувствие, любовь на деле, готовность делать добро всякому, </a:t>
            </a:r>
            <a:r>
              <a:rPr lang="ru-RU" sz="2400" dirty="0" err="1"/>
              <a:t>милостливость</a:t>
            </a:r>
            <a:r>
              <a:rPr lang="ru-RU" sz="2400" dirty="0"/>
              <a:t>, </a:t>
            </a:r>
            <a:r>
              <a:rPr lang="ru-RU" sz="2400" dirty="0" err="1"/>
              <a:t>мягкосердость</a:t>
            </a:r>
            <a:r>
              <a:rPr lang="ru-RU" sz="2400" dirty="0"/>
              <a:t>. Готовность из сострадания оказать помощь тому, кто в ней нуждается (Ушаков</a:t>
            </a:r>
            <a:r>
              <a:rPr lang="ru-RU" sz="2400" dirty="0" smtClean="0"/>
              <a:t>)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b="1" i="1" dirty="0"/>
              <a:t>Сострадание</a:t>
            </a:r>
            <a:r>
              <a:rPr lang="ru-RU" sz="2400" dirty="0"/>
              <a:t> - особое качество души человека, готовность без раздумий оказать помощь ближнему. Способность переживать боль другого человека, как собственную</a:t>
            </a:r>
            <a:r>
              <a:rPr lang="ru-RU" sz="2400" dirty="0" smtClean="0"/>
              <a:t>.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b="1" dirty="0"/>
              <a:t>Забота</a:t>
            </a:r>
            <a:r>
              <a:rPr lang="ru-RU" sz="2400" dirty="0"/>
              <a:t>- усердные хлопоты, беспокойное попеченье, радушное беспокойство о ком или о чем (словарь Даля).</a:t>
            </a:r>
          </a:p>
        </p:txBody>
      </p:sp>
    </p:spTree>
    <p:extLst>
      <p:ext uri="{BB962C8B-B14F-4D97-AF65-F5344CB8AC3E}">
        <p14:creationId xmlns:p14="http://schemas.microsoft.com/office/powerpoint/2010/main" val="111908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/>
    </mc:Choice>
    <mc:Fallback xmlns="">
      <p:transition spd="slow" advTm="11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2011\Desktop\Фрагментымониторинга\Новая папка\kol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5825" y="-179388"/>
            <a:ext cx="2036763" cy="1663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14313" y="142875"/>
            <a:ext cx="8715375" cy="6500813"/>
          </a:xfrm>
          <a:prstGeom prst="round2DiagRect">
            <a:avLst>
              <a:gd name="adj1" fmla="val 16667"/>
              <a:gd name="adj2" fmla="val 0"/>
            </a:avLst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63" y="3714750"/>
            <a:ext cx="825500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cs typeface="Times New Roman" pitchFamily="18" charset="0"/>
              </a:rPr>
              <a:t>Задачи: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0066"/>
                </a:solidFill>
                <a:cs typeface="Times New Roman" pitchFamily="18" charset="0"/>
              </a:rPr>
              <a:t>знакомство родителей с программой «Истоки» и «Воспитание на социокультурном опыте» для дошкольного образования;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0066"/>
                </a:solidFill>
                <a:cs typeface="Times New Roman" pitchFamily="18" charset="0"/>
              </a:rPr>
              <a:t>оказание помощи родителям в освоении содержания категорий «Слово», «Образ», «Книга»;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0066"/>
                </a:solidFill>
                <a:cs typeface="Times New Roman" pitchFamily="18" charset="0"/>
              </a:rPr>
              <a:t>создание условий для развития мотивации на взаимодействие взрослых и детей;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0066"/>
                </a:solidFill>
                <a:cs typeface="Times New Roman" pitchFamily="18" charset="0"/>
              </a:rPr>
              <a:t>формирование традиции душеполезного семейного чтения.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31749" name="Прямоугольник 5"/>
          <p:cNvSpPr>
            <a:spLocks noChangeArrowheads="1"/>
          </p:cNvSpPr>
          <p:nvPr/>
        </p:nvSpPr>
        <p:spPr bwMode="auto">
          <a:xfrm>
            <a:off x="441325" y="261938"/>
            <a:ext cx="71469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cs typeface="Times New Roman" pitchFamily="18" charset="0"/>
              </a:rPr>
              <a:t>  </a:t>
            </a:r>
            <a:r>
              <a:rPr lang="ru-RU" b="1" dirty="0">
                <a:solidFill>
                  <a:srgbClr val="C00000"/>
                </a:solidFill>
                <a:cs typeface="Times New Roman" pitchFamily="18" charset="0"/>
              </a:rPr>
              <a:t>Темы занятий с родителями по программе «Моя семья» в первый год обучения (3 – 4 года)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29093362"/>
              </p:ext>
            </p:extLst>
          </p:nvPr>
        </p:nvGraphicFramePr>
        <p:xfrm>
          <a:off x="611560" y="1154114"/>
          <a:ext cx="5328271" cy="3044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247982904"/>
              </p:ext>
            </p:extLst>
          </p:nvPr>
        </p:nvGraphicFramePr>
        <p:xfrm>
          <a:off x="611560" y="1154113"/>
          <a:ext cx="5328271" cy="3044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7" y="0"/>
            <a:ext cx="9179520" cy="6884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0" y="172084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: Как животных в мире много</a:t>
            </a:r>
          </a:p>
          <a:p>
            <a:r>
              <a:rPr lang="ru-RU" dirty="0"/>
              <a:t>Грозных, </a:t>
            </a:r>
            <a:r>
              <a:rPr lang="ru-RU" b="1" dirty="0"/>
              <a:t>добрых и смешных</a:t>
            </a:r>
            <a:r>
              <a:rPr lang="ru-RU" dirty="0"/>
              <a:t>.</a:t>
            </a:r>
          </a:p>
          <a:p>
            <a:r>
              <a:rPr lang="ru-RU" dirty="0"/>
              <a:t>Все идут своей дорогой,</a:t>
            </a:r>
          </a:p>
          <a:p>
            <a:r>
              <a:rPr lang="ru-RU" dirty="0"/>
              <a:t>Кто с людьми, а кто без них.</a:t>
            </a:r>
          </a:p>
          <a:p>
            <a:r>
              <a:rPr lang="ru-RU" dirty="0"/>
              <a:t>Наши кошки и собаки</a:t>
            </a:r>
          </a:p>
          <a:p>
            <a:r>
              <a:rPr lang="ru-RU" dirty="0"/>
              <a:t>Стали членами семьи.</a:t>
            </a:r>
          </a:p>
          <a:p>
            <a:r>
              <a:rPr lang="ru-RU" dirty="0"/>
              <a:t>Разнимаем мы их драки,</a:t>
            </a:r>
          </a:p>
          <a:p>
            <a:r>
              <a:rPr lang="ru-RU" dirty="0"/>
              <a:t>Дарим ласки им свои.</a:t>
            </a:r>
          </a:p>
          <a:p>
            <a:r>
              <a:rPr lang="ru-RU" dirty="0"/>
              <a:t>А в ответ мы получаем</a:t>
            </a:r>
          </a:p>
          <a:p>
            <a:r>
              <a:rPr lang="ru-RU" dirty="0"/>
              <a:t>Эту преданность во всем.</a:t>
            </a:r>
          </a:p>
          <a:p>
            <a:r>
              <a:rPr lang="ru-RU" dirty="0"/>
              <a:t>С ними мы не заскучаем</a:t>
            </a:r>
          </a:p>
          <a:p>
            <a:r>
              <a:rPr lang="ru-RU" dirty="0"/>
              <a:t>В доме маленьком своем.</a:t>
            </a:r>
          </a:p>
        </p:txBody>
      </p:sp>
      <p:pic>
        <p:nvPicPr>
          <p:cNvPr id="11" name="Picture 2" descr="https://ds04.infourok.ru/uploads/ex/089e/000e7405-687e034b/img5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52462"/>
            <a:ext cx="7776864" cy="551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08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0"/>
    </mc:Choice>
    <mc:Fallback xmlns="">
      <p:transition spd="slow" advTm="11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59"/>
            <a:ext cx="9179520" cy="6884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96" y="664611"/>
            <a:ext cx="1296000" cy="84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1511127"/>
            <a:ext cx="79208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Пословицы:</a:t>
            </a:r>
          </a:p>
          <a:p>
            <a:r>
              <a:rPr lang="ru-RU" sz="3200" b="1" dirty="0" smtClean="0"/>
              <a:t>У доброго хозяина и конь добрый</a:t>
            </a:r>
          </a:p>
          <a:p>
            <a:r>
              <a:rPr lang="ru-RU" sz="3200" b="1" dirty="0" smtClean="0"/>
              <a:t>У коровы на языке молоко</a:t>
            </a:r>
          </a:p>
          <a:p>
            <a:r>
              <a:rPr lang="ru-RU" sz="3200" b="1" dirty="0" smtClean="0"/>
              <a:t>Где забота, там и радость</a:t>
            </a:r>
          </a:p>
          <a:p>
            <a:r>
              <a:rPr lang="ru-RU" sz="3200" b="1" dirty="0" smtClean="0"/>
              <a:t>Жизнь дана на добрые дела</a:t>
            </a:r>
          </a:p>
          <a:p>
            <a:r>
              <a:rPr lang="ru-RU" sz="3200" b="1" dirty="0" smtClean="0"/>
              <a:t>Труд человека кормит</a:t>
            </a:r>
          </a:p>
          <a:p>
            <a:r>
              <a:rPr lang="ru-RU" sz="3200" b="1" dirty="0" smtClean="0"/>
              <a:t>Кто любит трудиться, тому без дела не сидится</a:t>
            </a:r>
          </a:p>
        </p:txBody>
      </p:sp>
    </p:spTree>
    <p:extLst>
      <p:ext uri="{BB962C8B-B14F-4D97-AF65-F5344CB8AC3E}">
        <p14:creationId xmlns:p14="http://schemas.microsoft.com/office/powerpoint/2010/main" val="106967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7" y="-14103"/>
            <a:ext cx="9179520" cy="6884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96" y="664611"/>
            <a:ext cx="1296000" cy="84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700808"/>
            <a:ext cx="460851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Жила-поживала когда-то большая семья.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 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Настала пора переезда в иные края.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 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Когда же мешки с барахлом выносили во двор,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 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У взрослых с детьми разгорелся нешуточный спор.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 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 </a:t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И 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«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против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»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 и 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«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за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»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 раздавались у них голоса 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— 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Везти или нет им с собою дворового пса.</a:t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А тот, чьих зубов опасался полуночный вор,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 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Лежал и внимательно слушал людской разговор.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 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Я стал им не нужен... Зачем притворяться живым?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» 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И больше не поднял с натруженных лап головы.</a:t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Спустя поколение снова настал переезд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 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На поиски более щедрых и солнечных мест.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 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И бывшие дети решали над грудой мешков </a:t>
            </a:r>
            <a:r>
              <a:rPr lang="ru-RU" sz="1400" b="1" dirty="0">
                <a:solidFill>
                  <a:srgbClr val="430000"/>
                </a:solidFill>
                <a:ea typeface="Calibri" pitchFamily="34" charset="0"/>
                <a:cs typeface="Tahoma" pitchFamily="34" charset="0"/>
              </a:rPr>
              <a:t>— </a:t>
            </a: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/>
            </a:r>
            <a:b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</a:br>
            <a:r>
              <a:rPr lang="ru-RU" sz="1400" b="1" dirty="0">
                <a:solidFill>
                  <a:srgbClr val="430000"/>
                </a:solidFill>
                <a:latin typeface="Tahoma" pitchFamily="34" charset="0"/>
                <a:ea typeface="Calibri" pitchFamily="34" charset="0"/>
                <a:cs typeface="Tahoma" pitchFamily="34" charset="0"/>
              </a:rPr>
              <a:t>Везти или нет им с собою своих стариков.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1" descr="https://i.mycdn.me/i?r=AyH4iRPQ2q0otWIFepML2LxRwA3DQdkZR0iERCcNF49Sl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64611"/>
            <a:ext cx="3619500" cy="414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67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1" y="32792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2924944"/>
            <a:ext cx="4752528" cy="1008112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Всем мира и добра!</a:t>
            </a:r>
          </a:p>
        </p:txBody>
      </p:sp>
      <p:pic>
        <p:nvPicPr>
          <p:cNvPr id="4" name="Рисунок 3" descr="C:\Users\Оля\Desktop\49527456.jpg"/>
          <p:cNvPicPr/>
          <p:nvPr/>
        </p:nvPicPr>
        <p:blipFill>
          <a:blip r:embed="rId3" cstate="print"/>
          <a:srcRect l="4426" t="3968" r="5579" b="13228"/>
          <a:stretch>
            <a:fillRect/>
          </a:stretch>
        </p:blipFill>
        <p:spPr bwMode="auto">
          <a:xfrm>
            <a:off x="827584" y="656692"/>
            <a:ext cx="1800200" cy="2268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088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7" y="-14103"/>
            <a:ext cx="9179520" cy="6884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96" y="664611"/>
            <a:ext cx="1296000" cy="84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967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370</Words>
  <Application>Microsoft Office PowerPoint</Application>
  <PresentationFormat>Экран (4:3)</PresentationFormat>
  <Paragraphs>65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User</cp:lastModifiedBy>
  <cp:revision>31</cp:revision>
  <dcterms:created xsi:type="dcterms:W3CDTF">2020-01-27T04:31:30Z</dcterms:created>
  <dcterms:modified xsi:type="dcterms:W3CDTF">2024-01-29T09:02:53Z</dcterms:modified>
</cp:coreProperties>
</file>