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22" r:id="rId1"/>
  </p:sldMasterIdLst>
  <p:notesMasterIdLst>
    <p:notesMasterId r:id="rId13"/>
  </p:notesMasterIdLst>
  <p:sldIdLst>
    <p:sldId id="256" r:id="rId2"/>
    <p:sldId id="257" r:id="rId3"/>
    <p:sldId id="260" r:id="rId4"/>
    <p:sldId id="261" r:id="rId5"/>
    <p:sldId id="262" r:id="rId6"/>
    <p:sldId id="263" r:id="rId7"/>
    <p:sldId id="279" r:id="rId8"/>
    <p:sldId id="277" r:id="rId9"/>
    <p:sldId id="270" r:id="rId10"/>
    <p:sldId id="272" r:id="rId11"/>
    <p:sldId id="280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99103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S_API133343375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S_API133343375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SLIDES_API1333433759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SLIDES_API1333433759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SLIDES_API1333433759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SLIDES_API1333433759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S_API1333433759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S_API1333433759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SLIDES_API1333433759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SLIDES_API1333433759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SLIDES_API1333433759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SLIDES_API1333433759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SLIDES_API1333433759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SLIDES_API1333433759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SLIDES_API1333433759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SLIDES_API1333433759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71500"/>
            <a:ext cx="6856214" cy="4000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571500"/>
            <a:ext cx="2193989" cy="40005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973836"/>
            <a:ext cx="5486400" cy="2441448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3502685"/>
            <a:ext cx="5486400" cy="6858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488396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4640505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742950"/>
            <a:ext cx="2114550" cy="37147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651510"/>
            <a:ext cx="5486400" cy="384048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277869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4173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292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2050612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973836"/>
            <a:ext cx="5486400" cy="2441448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3504438"/>
            <a:ext cx="5486400" cy="6858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9863043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651510"/>
            <a:ext cx="260604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810284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767690"/>
            <a:ext cx="2606040" cy="60579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767690"/>
            <a:ext cx="2606040" cy="609878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448202"/>
            <a:ext cx="2606040" cy="301752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20460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426552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034145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651510"/>
            <a:ext cx="5486400" cy="38404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20632"/>
            <a:ext cx="2125980" cy="1741493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153055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857250"/>
            <a:ext cx="2125980" cy="178308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575564"/>
            <a:ext cx="6086423" cy="3998214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2619756"/>
            <a:ext cx="2125980" cy="174193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10/19/2025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4767263"/>
            <a:ext cx="4433638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0213232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69214"/>
            <a:ext cx="2582693" cy="39982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842878"/>
            <a:ext cx="2210612" cy="3450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569214"/>
            <a:ext cx="288036" cy="3998214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648081"/>
            <a:ext cx="5486400" cy="3840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10/19/2025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4767263"/>
            <a:ext cx="443363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4767263"/>
            <a:ext cx="11481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2168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404898" y="3154623"/>
            <a:ext cx="3671833" cy="12766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Экологический проект «</a:t>
            </a:r>
            <a:r>
              <a:rPr lang="en" sz="3200" dirty="0" smtClean="0">
                <a:solidFill>
                  <a:schemeClr val="tx1"/>
                </a:solidFill>
              </a:rPr>
              <a:t>Лекарственные </a:t>
            </a:r>
            <a:r>
              <a:rPr lang="en" sz="3200" dirty="0">
                <a:solidFill>
                  <a:schemeClr val="tx1"/>
                </a:solidFill>
              </a:rPr>
              <a:t>растения Приморского </a:t>
            </a:r>
            <a:r>
              <a:rPr lang="en" sz="3200" dirty="0" smtClean="0">
                <a:solidFill>
                  <a:schemeClr val="tx1"/>
                </a:solidFill>
              </a:rPr>
              <a:t>края</a:t>
            </a:r>
            <a:r>
              <a:rPr lang="ru-RU" sz="3200" dirty="0" smtClean="0">
                <a:solidFill>
                  <a:schemeClr val="tx1"/>
                </a:solidFill>
              </a:rPr>
              <a:t>»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en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3971860" y="3404219"/>
            <a:ext cx="3770767" cy="12706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Семья Лобастовых </a:t>
            </a:r>
            <a:endParaRPr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5745" y="261256"/>
            <a:ext cx="3978234" cy="31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605642" y="445025"/>
            <a:ext cx="8226658" cy="6712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Предполагаемый </a:t>
            </a:r>
            <a:r>
              <a:rPr lang="en" sz="3200" b="1" dirty="0" smtClean="0">
                <a:solidFill>
                  <a:schemeClr val="tx1"/>
                </a:solidFill>
              </a:rPr>
              <a:t>результат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en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проекта</a:t>
            </a:r>
            <a:endParaRPr sz="3200" b="1" dirty="0">
              <a:solidFill>
                <a:schemeClr val="tx1"/>
              </a:solidFill>
            </a:endParaRPr>
          </a:p>
        </p:txBody>
      </p:sp>
      <p:sp>
        <p:nvSpPr>
          <p:cNvPr id="171" name="Google Shape;171;p29"/>
          <p:cNvSpPr txBox="1">
            <a:spLocks noGrp="1"/>
          </p:cNvSpPr>
          <p:nvPr>
            <p:ph type="body" idx="1"/>
          </p:nvPr>
        </p:nvSpPr>
        <p:spPr>
          <a:xfrm>
            <a:off x="534387" y="1007274"/>
            <a:ext cx="7683336" cy="16349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Беседы и рассматривание иллюстраций 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лекарственны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растени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й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Приморского края значительно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овысят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осведомленность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детей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 природных ресурсах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данного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региона.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ети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только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изучат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растения, но 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узнают о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их целебны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свойства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х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будут 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береж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нее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относиться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 </a:t>
            </a:r>
            <a:r>
              <a:rPr lang="en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природе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534387" y="3643176"/>
            <a:ext cx="76120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Изучение лекарственных растений  имеет важное значение для дошкольников. Наш  проект способствует формированию знаний о флоре, ее полезности для здоровья и экологии.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Проект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помогает создать у детей устойчивый интерес к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окружающему миру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что является основой их  ответственного отношения к экологии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и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здоровью в будущем.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959" r="6822" b="27900"/>
          <a:stretch/>
        </p:blipFill>
        <p:spPr>
          <a:xfrm>
            <a:off x="2695552" y="1974307"/>
            <a:ext cx="3289750" cy="166886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798"/>
            <a:ext cx="2919845" cy="5727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Century Gothic" panose="020B0502020202020204" pitchFamily="34" charset="0"/>
              </a:rPr>
              <a:t>Литература</a:t>
            </a:r>
            <a:endParaRPr lang="ru-RU" sz="3200" dirty="0">
              <a:latin typeface="Century Gothic" panose="020B0502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26258" y="784611"/>
            <a:ext cx="5746200" cy="3203700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«Путешествие по родному краю»</a:t>
            </a:r>
            <a:r>
              <a:rPr lang="ru-RU" sz="2400" dirty="0"/>
              <a:t> — М. А. Маркина.</a:t>
            </a:r>
          </a:p>
          <a:p>
            <a:r>
              <a:rPr lang="ru-RU" sz="2400" b="1" dirty="0"/>
              <a:t>«Когда цветёт лотос»</a:t>
            </a:r>
            <a:r>
              <a:rPr lang="ru-RU" sz="2400" dirty="0"/>
              <a:t> — сборник, составленный В. Н. Левченко и В. С. Ломоносовой.</a:t>
            </a:r>
          </a:p>
          <a:p>
            <a:r>
              <a:rPr lang="ru-RU" sz="2400" b="1" dirty="0"/>
              <a:t>«Край чудесный»</a:t>
            </a:r>
            <a:r>
              <a:rPr lang="ru-RU" sz="2400" dirty="0"/>
              <a:t> — Геннадий Снегирёв.</a:t>
            </a:r>
          </a:p>
          <a:p>
            <a:r>
              <a:rPr lang="ru-RU" sz="2400" b="1" dirty="0" smtClean="0"/>
              <a:t>«</a:t>
            </a:r>
            <a:r>
              <a:rPr lang="ru-RU" sz="2400" b="1" dirty="0"/>
              <a:t>Красная книга Дальнего Востока»</a:t>
            </a:r>
            <a:r>
              <a:rPr lang="ru-RU" sz="2400" dirty="0"/>
              <a:t> — для старших дошкольников.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8541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685285" y="749002"/>
            <a:ext cx="791117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Цель</a:t>
            </a:r>
            <a:endParaRPr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2597727" y="732056"/>
            <a:ext cx="6033374" cy="589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r>
              <a:rPr lang="ru-RU" sz="1800" dirty="0" smtClean="0"/>
              <a:t>Формировать </a:t>
            </a:r>
            <a:r>
              <a:rPr lang="en" sz="1800" dirty="0" smtClean="0"/>
              <a:t>знани</a:t>
            </a:r>
            <a:r>
              <a:rPr lang="ru-RU" sz="1800" dirty="0"/>
              <a:t>я</a:t>
            </a:r>
            <a:r>
              <a:rPr lang="en" sz="1800" dirty="0" smtClean="0"/>
              <a:t> </a:t>
            </a:r>
            <a:r>
              <a:rPr lang="en" sz="1800" dirty="0"/>
              <a:t>детей о лекарственных растениях и их полезных </a:t>
            </a:r>
            <a:r>
              <a:rPr lang="en" sz="1800" dirty="0" smtClean="0"/>
              <a:t>свойств</a:t>
            </a:r>
            <a:r>
              <a:rPr lang="ru-RU" sz="1800" dirty="0" smtClean="0"/>
              <a:t>ах</a:t>
            </a:r>
            <a:r>
              <a:rPr lang="en" sz="1800" dirty="0" smtClean="0"/>
              <a:t>.</a:t>
            </a:r>
            <a:endParaRPr sz="1800" dirty="0"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2597727" y="1699798"/>
            <a:ext cx="60333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800" dirty="0">
                <a:latin typeface="+mn-lt"/>
              </a:rPr>
              <a:t>п</a:t>
            </a:r>
            <a:r>
              <a:rPr lang="ru-RU" sz="1800" dirty="0" smtClean="0">
                <a:latin typeface="+mn-lt"/>
              </a:rPr>
              <a:t>ознакомить детей с разнообразными лекарственными растениями и их значимостью</a:t>
            </a:r>
            <a:r>
              <a:rPr lang="ru-RU" sz="1800" dirty="0">
                <a:latin typeface="+mn-lt"/>
              </a:rPr>
              <a:t> </a:t>
            </a:r>
            <a:r>
              <a:rPr lang="ru-RU" sz="1800" dirty="0" smtClean="0">
                <a:latin typeface="+mn-lt"/>
              </a:rPr>
              <a:t>для человека;</a:t>
            </a:r>
            <a:r>
              <a:rPr lang="ru-RU" sz="1800" dirty="0" smtClean="0">
                <a:latin typeface="+mn-lt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ru-RU" sz="1800" dirty="0" smtClean="0">
                <a:latin typeface="+mn-lt"/>
              </a:rPr>
              <a:t>расширять </a:t>
            </a:r>
            <a:r>
              <a:rPr lang="ru-RU" sz="1800" dirty="0" smtClean="0">
                <a:latin typeface="+mn-lt"/>
              </a:rPr>
              <a:t>знания </a:t>
            </a:r>
            <a:r>
              <a:rPr lang="ru-RU" sz="1800" dirty="0">
                <a:latin typeface="+mn-lt"/>
              </a:rPr>
              <a:t>о растениях </a:t>
            </a:r>
            <a:r>
              <a:rPr lang="ru-RU" sz="1800" dirty="0" smtClean="0">
                <a:latin typeface="+mn-lt"/>
              </a:rPr>
              <a:t>Приморского </a:t>
            </a:r>
            <a:r>
              <a:rPr lang="ru-RU" sz="1800" dirty="0" smtClean="0">
                <a:latin typeface="+mn-lt"/>
              </a:rPr>
              <a:t>края</a:t>
            </a:r>
            <a:r>
              <a:rPr lang="ru-RU" sz="1800" dirty="0" smtClean="0">
                <a:latin typeface="+mn-lt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800" dirty="0" smtClean="0">
                <a:latin typeface="+mn-lt"/>
              </a:rPr>
              <a:t>воспитывать любовь к природе Приморского края, восприятие ее красоты и многообразия.</a:t>
            </a:r>
            <a:endParaRPr lang="ru-RU" sz="1800" dirty="0" smtClean="0">
              <a:latin typeface="+mn-lt"/>
            </a:endParaRPr>
          </a:p>
          <a:p>
            <a:endParaRPr lang="ru-RU" sz="1800" dirty="0" smtClean="0">
              <a:latin typeface="+mn-lt"/>
            </a:endParaRPr>
          </a:p>
          <a:p>
            <a:endParaRPr lang="ru-RU" sz="1800" dirty="0">
              <a:latin typeface="+mn-lt"/>
            </a:endParaRPr>
          </a:p>
          <a:p>
            <a:r>
              <a:rPr lang="ru-RU" sz="1800" dirty="0" smtClean="0">
                <a:latin typeface="+mn-lt"/>
              </a:rPr>
              <a:t>Недостаток знаний у детей о лекарственных растениях и их роли в жизни людей.</a:t>
            </a:r>
            <a:endParaRPr lang="ru-RU" sz="18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7274" y="3597007"/>
            <a:ext cx="24240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rPr>
              <a:t>Проблема</a:t>
            </a:r>
            <a:endParaRPr lang="ru-RU" sz="320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3976" y="1824792"/>
            <a:ext cx="20970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000" kern="1200" dirty="0" smtClean="0">
                <a:solidFill>
                  <a:schemeClr val="bg2">
                    <a:lumMod val="90000"/>
                  </a:schemeClr>
                </a:solidFill>
                <a:latin typeface="Century Gothic"/>
                <a:ea typeface="+mj-ea"/>
                <a:cs typeface="+mj-cs"/>
              </a:rPr>
              <a:t>Задачи</a:t>
            </a:r>
            <a:endParaRPr lang="ru-RU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79315" y="606960"/>
            <a:ext cx="805909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Century Gothic" panose="020B0502020202020204" pitchFamily="34" charset="0"/>
              </a:rPr>
              <a:t>Актуальность</a:t>
            </a:r>
            <a:endParaRPr sz="2800" dirty="0">
              <a:latin typeface="Century Gothic" panose="020B0502020202020204" pitchFamily="34" charset="0"/>
            </a:endParaRPr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4108862" y="606960"/>
            <a:ext cx="4429495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Лекарственные растения – важный помощник в заботе о здоровье. </a:t>
            </a:r>
            <a:endParaRPr lang="ru-RU" dirty="0" smtClean="0"/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С </a:t>
            </a:r>
            <a:r>
              <a:rPr lang="en" dirty="0"/>
              <a:t>древности человечество использовало их для лечения болезней, и знания об этом передавались из поколения в поколение. </a:t>
            </a:r>
            <a:endParaRPr lang="ru-RU" dirty="0" smtClean="0"/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Сегодня</a:t>
            </a:r>
            <a:r>
              <a:rPr lang="en" dirty="0"/>
              <a:t>, несмотря на развитие синтетических препаратов, интерес к натуральным средствам возрождается. Это знание особенно важно для детей, чтобы они осознали роль растений в экосистеме и жизни человека. </a:t>
            </a:r>
            <a:endParaRPr lang="ru-RU" dirty="0" smtClean="0"/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 smtClean="0"/>
              <a:t>Работа </a:t>
            </a:r>
            <a:r>
              <a:rPr lang="en" dirty="0"/>
              <a:t>познакомит дошкольников с лекарственными растениями Приморского края, их свойствами и значением, формируя экологическую грамотность и творческие навыки.</a:t>
            </a:r>
            <a:endParaRPr dirty="0"/>
          </a:p>
        </p:txBody>
      </p:sp>
      <p:sp>
        <p:nvSpPr>
          <p:cNvPr id="88" name="Google Shape;88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601" y="1296369"/>
            <a:ext cx="3317103" cy="249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68559"/>
            <a:ext cx="3273136" cy="3982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0" y="568559"/>
            <a:ext cx="3501736" cy="1769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Century Gothic" panose="020B0502020202020204" pitchFamily="34" charset="0"/>
              </a:rPr>
              <a:t>Значение лекарственных растений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4414651" y="568559"/>
            <a:ext cx="4133252" cy="3708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dirty="0"/>
              <a:t>Лекарственные растения важны для здоровья и благополучия людей. С раннего возраста детям стоит понимать ценность этих растений, изучая их свойства и использование. Например, зверобой и шалфей помогают при различных недугах. Занятия с лекарственными растениями развивают наблюдательность, критическое мышление и любовь к природе. </a:t>
            </a:r>
            <a:endParaRPr lang="ru-RU" sz="1600" dirty="0" smtClean="0"/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 dirty="0" smtClean="0"/>
              <a:t>Также </a:t>
            </a:r>
            <a:r>
              <a:rPr lang="en" sz="1600" dirty="0"/>
              <a:t>это способствует уважению к культурному наследию разных народов. Кроме </a:t>
            </a:r>
            <a:r>
              <a:rPr lang="en" sz="1600" dirty="0" smtClean="0"/>
              <a:t>того</a:t>
            </a:r>
            <a:r>
              <a:rPr lang="ru-RU" sz="1600" dirty="0" smtClean="0"/>
              <a:t>, беседы </a:t>
            </a:r>
            <a:r>
              <a:rPr lang="en" sz="1600" dirty="0" smtClean="0"/>
              <a:t>о </a:t>
            </a:r>
            <a:r>
              <a:rPr lang="en" sz="1600" dirty="0"/>
              <a:t>растениях формируют ценности здоровья и экологии, вдохновляют на творчество и создают будущее для заботы о природе.</a:t>
            </a:r>
            <a:endParaRPr sz="1600" dirty="0"/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310" y="2095417"/>
            <a:ext cx="3754087" cy="212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5482" y="463661"/>
            <a:ext cx="8240104" cy="10623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Лекарственные растения Приморского края</a:t>
            </a:r>
            <a:endParaRPr sz="3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451262" y="1401289"/>
            <a:ext cx="8265226" cy="20900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/>
              <a:t>          </a:t>
            </a:r>
            <a:r>
              <a:rPr lang="en" dirty="0" smtClean="0"/>
              <a:t>Приморский </a:t>
            </a:r>
            <a:r>
              <a:rPr lang="en" dirty="0"/>
              <a:t>край славится разнообразием лекарственных растений, которые использовались в народной медицине. </a:t>
            </a:r>
            <a:endParaRPr lang="ru-RU" dirty="0" smtClean="0"/>
          </a:p>
          <a:p>
            <a:pPr marL="0" lvl="0" indent="0" algn="just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/>
              <a:t>      </a:t>
            </a:r>
            <a:r>
              <a:rPr lang="en" dirty="0" smtClean="0"/>
              <a:t>К </a:t>
            </a:r>
            <a:r>
              <a:rPr lang="en" dirty="0"/>
              <a:t>ним относятся зверобой, </a:t>
            </a:r>
            <a:r>
              <a:rPr lang="en" dirty="0" smtClean="0"/>
              <a:t>шиповник</a:t>
            </a:r>
            <a:r>
              <a:rPr lang="ru-RU" dirty="0" smtClean="0"/>
              <a:t>,</a:t>
            </a:r>
            <a:r>
              <a:rPr lang="en" dirty="0" smtClean="0"/>
              <a:t> календула</a:t>
            </a:r>
            <a:r>
              <a:rPr lang="ru-RU" dirty="0" smtClean="0"/>
              <a:t>, подорожник, одуванчик, лопух и др. </a:t>
            </a:r>
            <a:r>
              <a:rPr lang="en" dirty="0" smtClean="0"/>
              <a:t> </a:t>
            </a:r>
            <a:r>
              <a:rPr lang="en" dirty="0"/>
              <a:t>Зверобой лечит легкие болезни и поддерживает душевное равновесие. Шиповник богат витамином C, укрепляет иммунитет и прекрасен для чаев. Календула с яркими цветами отлично справляется с заживлением ран. Учите детей бережно относиться к природе, учите их собирать травы и открывать для себя ценность каждого растения!</a:t>
            </a:r>
            <a:endParaRPr dirty="0"/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5969" y="3053580"/>
            <a:ext cx="4875811" cy="18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404067" y="584320"/>
            <a:ext cx="787334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tx1"/>
                </a:solidFill>
              </a:rPr>
              <a:t>Лекарственные растения Приморского края и их применение</a:t>
            </a:r>
            <a:endParaRPr sz="3200" b="1" dirty="0">
              <a:solidFill>
                <a:schemeClr val="tx1"/>
              </a:solidFill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258" y="1359766"/>
            <a:ext cx="3522106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75117" y="1385387"/>
            <a:ext cx="4571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Лимонник китайский</a:t>
            </a:r>
          </a:p>
          <a:p>
            <a:r>
              <a:rPr lang="ru-RU" sz="1200" dirty="0"/>
              <a:t>Лимонник — это древесная лиана. Узнать его можно по ярко-красным кистям ягод, которые появляются к середине осени, а в иное время — по тонким переплетающимся стеблям и заострённым мелким листьям. Лимонник имеет ярко выраженный природный тонизирующий эффект, которым очень часто пользуются лесники, чтобы получить запас энергии.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9831" y="2796164"/>
            <a:ext cx="3147576" cy="201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981" y="2817011"/>
            <a:ext cx="2656660" cy="199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Прямоугольник 3"/>
          <p:cNvSpPr/>
          <p:nvPr/>
        </p:nvSpPr>
        <p:spPr>
          <a:xfrm>
            <a:off x="516576" y="307552"/>
            <a:ext cx="38891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Амурский виноград</a:t>
            </a:r>
          </a:p>
          <a:p>
            <a:endParaRPr lang="ru-RU" sz="1200" dirty="0"/>
          </a:p>
          <a:p>
            <a:r>
              <a:rPr lang="ru-RU" sz="1200" dirty="0"/>
              <a:t>Этот уникальный вид винограда является наследием доледниковой субтропической растительности Дальнего Востока. Он способен вынести зимние морозы до -45С, а также произрастает в лесах Приморского края. Сбор урожая — в конце сентября. Темно-синяя кисть этой лианы отличается терпкой сладостью и большим количеством косточек, поэтому в сыром виде он не пользуется большой популярностью.</a:t>
            </a:r>
          </a:p>
          <a:p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05744" y="2802008"/>
            <a:ext cx="4061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Женьшень</a:t>
            </a:r>
          </a:p>
          <a:p>
            <a:endParaRPr lang="ru-RU" sz="1200" dirty="0"/>
          </a:p>
          <a:p>
            <a:r>
              <a:rPr lang="ru-RU" sz="1200" dirty="0"/>
              <a:t>Женьшень или в переводе с китайского языка "корень жизни" — это, пожалуй, самый известный целебный дикорос Дальнего Востока. Является очень редким растением, занесённым в Красную книгу. В диком виде можно встретить только в Приморском и Хабаровском крае. Корни женьшеня, выращенные культивированным путем, как правило, имеют гораздо меньше целебных свойств.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051" y="2544503"/>
            <a:ext cx="2799298" cy="2097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Users\Антонина\Desktop\Новая папка (3)\25_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2016" y="624744"/>
            <a:ext cx="2745917" cy="20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903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4" name="Прямоугольник 3"/>
          <p:cNvSpPr/>
          <p:nvPr/>
        </p:nvSpPr>
        <p:spPr>
          <a:xfrm>
            <a:off x="543352" y="336425"/>
            <a:ext cx="38560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Элеутерококк</a:t>
            </a:r>
          </a:p>
          <a:p>
            <a:endParaRPr lang="ru-RU" sz="1200" dirty="0"/>
          </a:p>
          <a:p>
            <a:r>
              <a:rPr lang="ru-RU" sz="1200" dirty="0"/>
              <a:t>Элеутерококк представляет собой кустарник с плодами, собранными в крупные темные шары. По лечебным свойствам он близок к лимоннику и даже женьшеню. Обладает сильным тонизирующим эффектом, а также помогает бороться с неврозами, укрепляет иммунитет, улучшает зрение и слух.</a:t>
            </a:r>
          </a:p>
          <a:p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80114" y="2806546"/>
            <a:ext cx="445523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Актинидия (кишмиш</a:t>
            </a:r>
            <a:r>
              <a:rPr lang="ru-RU" sz="1200" b="1" dirty="0" smtClean="0"/>
              <a:t>)</a:t>
            </a:r>
          </a:p>
          <a:p>
            <a:r>
              <a:rPr lang="ru-RU" sz="1200" dirty="0" smtClean="0"/>
              <a:t>Актинидия</a:t>
            </a:r>
            <a:r>
              <a:rPr lang="ru-RU" sz="1200" dirty="0"/>
              <a:t>, или как принято в народе называть — кишмиш, по вкусу и консистенции очень напоминает киви, и неспроста, поскольку этот дикорос является его прародителем. Благодаря своему приятному вкусу, кишмиш — одно из самых популярных растений на Дальнем Востоке. Чаще всего его плоды употребляются в сыром виде, а купить их можно у предприимчивых таежников, которые появляется вдоль загородных дорог, на рынках и ярмарках с приходом сезона.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102" y="2275416"/>
            <a:ext cx="3413249" cy="228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138" y="152536"/>
            <a:ext cx="2709637" cy="265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030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712521" y="575653"/>
            <a:ext cx="815540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/>
              <a:t>   </a:t>
            </a:r>
            <a:r>
              <a:rPr lang="en" sz="3600" b="1" dirty="0" smtClean="0">
                <a:solidFill>
                  <a:schemeClr val="tx1"/>
                </a:solidFill>
              </a:rPr>
              <a:t>Экологическая </a:t>
            </a:r>
            <a:r>
              <a:rPr lang="en" sz="3600" b="1" dirty="0">
                <a:solidFill>
                  <a:schemeClr val="tx1"/>
                </a:solidFill>
              </a:rPr>
              <a:t>грамотность</a:t>
            </a:r>
            <a:endParaRPr sz="3600" b="1" dirty="0">
              <a:solidFill>
                <a:schemeClr val="tx1"/>
              </a:solidFill>
            </a:endParaRPr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653143" y="1395348"/>
            <a:ext cx="3883231" cy="28382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Экологическая грамотность формирует бережное отношение детей к природе и окружающим растениям. Знакомство с лекарственными растениями Приморского края поможет детям осознать важность их защиты. </a:t>
            </a:r>
            <a:endParaRPr dirty="0"/>
          </a:p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2493" y="1561602"/>
            <a:ext cx="3870033" cy="276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Рамк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573</TotalTime>
  <Words>775</Words>
  <Application>Microsoft Office PowerPoint</Application>
  <PresentationFormat>Экран (16:9)</PresentationFormat>
  <Paragraphs>57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Corbel</vt:lpstr>
      <vt:lpstr>Wingdings 2</vt:lpstr>
      <vt:lpstr>Рамка</vt:lpstr>
      <vt:lpstr>Экологический проект «Лекарственные растения Приморского края»   </vt:lpstr>
      <vt:lpstr>Цель</vt:lpstr>
      <vt:lpstr>Актуальность</vt:lpstr>
      <vt:lpstr>Значение лекарственных растений</vt:lpstr>
      <vt:lpstr>Лекарственные растения Приморского края</vt:lpstr>
      <vt:lpstr>Презентация PowerPoint</vt:lpstr>
      <vt:lpstr>Презентация PowerPoint</vt:lpstr>
      <vt:lpstr>Презентация PowerPoint</vt:lpstr>
      <vt:lpstr>   Экологическая грамотность</vt:lpstr>
      <vt:lpstr>Предполагаемый результат  проекта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Лекарственные растения Приморского края</dc:title>
  <dc:creator>Антонина</dc:creator>
  <cp:lastModifiedBy>Home</cp:lastModifiedBy>
  <cp:revision>35</cp:revision>
  <dcterms:modified xsi:type="dcterms:W3CDTF">2025-10-19T09:59:33Z</dcterms:modified>
</cp:coreProperties>
</file>